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8" r:id="rId4"/>
    <p:sldMasterId id="2147483706" r:id="rId5"/>
    <p:sldMasterId id="2147483678" r:id="rId6"/>
  </p:sldMasterIdLst>
  <p:notesMasterIdLst>
    <p:notesMasterId r:id="rId53"/>
  </p:notesMasterIdLst>
  <p:handoutMasterIdLst>
    <p:handoutMasterId r:id="rId54"/>
  </p:handoutMasterIdLst>
  <p:sldIdLst>
    <p:sldId id="271" r:id="rId7"/>
    <p:sldId id="308" r:id="rId8"/>
    <p:sldId id="326" r:id="rId9"/>
    <p:sldId id="276" r:id="rId10"/>
    <p:sldId id="318" r:id="rId11"/>
    <p:sldId id="363" r:id="rId12"/>
    <p:sldId id="280" r:id="rId13"/>
    <p:sldId id="327" r:id="rId14"/>
    <p:sldId id="364" r:id="rId15"/>
    <p:sldId id="358" r:id="rId16"/>
    <p:sldId id="361" r:id="rId17"/>
    <p:sldId id="357" r:id="rId18"/>
    <p:sldId id="322" r:id="rId19"/>
    <p:sldId id="319" r:id="rId20"/>
    <p:sldId id="320" r:id="rId21"/>
    <p:sldId id="321" r:id="rId22"/>
    <p:sldId id="367" r:id="rId23"/>
    <p:sldId id="328" r:id="rId24"/>
    <p:sldId id="310" r:id="rId25"/>
    <p:sldId id="352" r:id="rId26"/>
    <p:sldId id="353" r:id="rId27"/>
    <p:sldId id="355" r:id="rId28"/>
    <p:sldId id="329" r:id="rId29"/>
    <p:sldId id="283" r:id="rId30"/>
    <p:sldId id="359" r:id="rId31"/>
    <p:sldId id="356" r:id="rId32"/>
    <p:sldId id="288" r:id="rId33"/>
    <p:sldId id="289" r:id="rId34"/>
    <p:sldId id="362" r:id="rId35"/>
    <p:sldId id="290" r:id="rId36"/>
    <p:sldId id="330" r:id="rId37"/>
    <p:sldId id="331" r:id="rId38"/>
    <p:sldId id="368" r:id="rId39"/>
    <p:sldId id="323" r:id="rId40"/>
    <p:sldId id="325" r:id="rId41"/>
    <p:sldId id="334" r:id="rId42"/>
    <p:sldId id="293" r:id="rId43"/>
    <p:sldId id="366" r:id="rId44"/>
    <p:sldId id="351" r:id="rId45"/>
    <p:sldId id="337" r:id="rId46"/>
    <p:sldId id="298" r:id="rId47"/>
    <p:sldId id="324" r:id="rId48"/>
    <p:sldId id="297" r:id="rId49"/>
    <p:sldId id="299" r:id="rId50"/>
    <p:sldId id="285" r:id="rId51"/>
    <p:sldId id="343" r:id="rId52"/>
  </p:sldIdLst>
  <p:sldSz cx="9144000" cy="6858000" type="screen4x3"/>
  <p:notesSz cx="7010400" cy="9296400"/>
  <p:embeddedFontLst>
    <p:embeddedFont>
      <p:font typeface="Calibri" panose="020F0502020204030204" pitchFamily="34" charset="0"/>
      <p:regular r:id="rId55"/>
      <p:bold r:id="rId56"/>
      <p:italic r:id="rId57"/>
      <p:boldItalic r:id="rId58"/>
    </p:embeddedFont>
    <p:embeddedFont>
      <p:font typeface="Euphemia" panose="020B0503040102020104" pitchFamily="34" charset="0"/>
      <p:regular r:id="rId59"/>
    </p:embeddedFont>
    <p:embeddedFont>
      <p:font typeface="Georgia" panose="02040502050405020303" pitchFamily="18" charset="0"/>
      <p:regular r:id="rId60"/>
      <p:bold r:id="rId61"/>
      <p:italic r:id="rId62"/>
      <p:boldItalic r:id="rId63"/>
    </p:embeddedFont>
    <p:embeddedFont>
      <p:font typeface="Montserrat" panose="00000500000000000000" pitchFamily="2" charset="0"/>
      <p:regular r:id="rId64"/>
      <p:bold r:id="rId65"/>
      <p:italic r:id="rId66"/>
      <p:boldItalic r:id="rId67"/>
    </p:embeddedFont>
    <p:embeddedFont>
      <p:font typeface="Myriad Pro" panose="020B0503030403020204" charset="0"/>
      <p:regular r:id="rId68"/>
      <p:bold r:id="rId69"/>
      <p:italic r:id="rId70"/>
      <p:boldItalic r:id="rId71"/>
    </p:embeddedFont>
    <p:embeddedFont>
      <p:font typeface="Raleway SemiBold" pitchFamily="2" charset="0"/>
      <p:bold r:id="rId72"/>
      <p:boldItalic r:id="rId73"/>
    </p:embeddedFont>
    <p:embeddedFont>
      <p:font typeface="Source Sans Pro" panose="020B0503030403020204"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a Little" initials="DL" lastIdx="1" clrIdx="0">
    <p:extLst>
      <p:ext uri="{19B8F6BF-5375-455C-9EA6-DF929625EA0E}">
        <p15:presenceInfo xmlns:p15="http://schemas.microsoft.com/office/powerpoint/2012/main" userId="Dara Litt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4F81BD"/>
    <a:srgbClr val="AF0000"/>
    <a:srgbClr val="BF2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8420C-A78A-46F1-BA44-CE55388197EB}" v="2209" dt="2025-04-15T13:56:23.2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2" autoAdjust="0"/>
    <p:restoredTop sz="86357" autoAdjust="0"/>
  </p:normalViewPr>
  <p:slideViewPr>
    <p:cSldViewPr>
      <p:cViewPr varScale="1">
        <p:scale>
          <a:sx n="98" d="100"/>
          <a:sy n="98" d="100"/>
        </p:scale>
        <p:origin x="792" y="90"/>
      </p:cViewPr>
      <p:guideLst>
        <p:guide orient="horz"/>
        <p:guide pos="2880"/>
      </p:guideLst>
    </p:cSldViewPr>
  </p:slideViewPr>
  <p:outlineViewPr>
    <p:cViewPr>
      <p:scale>
        <a:sx n="33" d="100"/>
        <a:sy n="33" d="100"/>
      </p:scale>
      <p:origin x="0" y="-9354"/>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6" d="100"/>
          <a:sy n="56" d="100"/>
        </p:scale>
        <p:origin x="-253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9.fntdata"/><Relationship Id="rId68" Type="http://schemas.openxmlformats.org/officeDocument/2006/relationships/font" Target="fonts/font14.fntdata"/><Relationship Id="rId84"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notesMaster" Target="notesMasters/notesMaster1.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7.fntdata"/><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8.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1.xml"/><Relationship Id="rId71"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ney Wells" userId="290bf797-631f-4326-8f13-57dcb461ce44" providerId="ADAL" clId="{2728420C-A78A-46F1-BA44-CE55388197EB}"/>
    <pc:docChg chg="undo redo custSel modSld">
      <pc:chgData name="Whitney Wells" userId="290bf797-631f-4326-8f13-57dcb461ce44" providerId="ADAL" clId="{2728420C-A78A-46F1-BA44-CE55388197EB}" dt="2025-04-15T13:57:50.511" v="4235" actId="962"/>
      <pc:docMkLst>
        <pc:docMk/>
      </pc:docMkLst>
      <pc:sldChg chg="modSp mod">
        <pc:chgData name="Whitney Wells" userId="290bf797-631f-4326-8f13-57dcb461ce44" providerId="ADAL" clId="{2728420C-A78A-46F1-BA44-CE55388197EB}" dt="2025-04-15T13:46:07.830" v="1371" actId="962"/>
        <pc:sldMkLst>
          <pc:docMk/>
          <pc:sldMk cId="3538750853" sldId="276"/>
        </pc:sldMkLst>
        <pc:picChg chg="mod">
          <ac:chgData name="Whitney Wells" userId="290bf797-631f-4326-8f13-57dcb461ce44" providerId="ADAL" clId="{2728420C-A78A-46F1-BA44-CE55388197EB}" dt="2025-04-15T13:46:07.830" v="1371" actId="962"/>
          <ac:picMkLst>
            <pc:docMk/>
            <pc:sldMk cId="3538750853" sldId="276"/>
            <ac:picMk id="4" creationId="{211A4D6A-5118-4C9A-95C9-0522438EBCA2}"/>
          </ac:picMkLst>
        </pc:picChg>
      </pc:sldChg>
      <pc:sldChg chg="modSp">
        <pc:chgData name="Whitney Wells" userId="290bf797-631f-4326-8f13-57dcb461ce44" providerId="ADAL" clId="{2728420C-A78A-46F1-BA44-CE55388197EB}" dt="2025-04-15T13:54:12.307" v="3351" actId="962"/>
        <pc:sldMkLst>
          <pc:docMk/>
          <pc:sldMk cId="1518668229" sldId="310"/>
        </pc:sldMkLst>
        <pc:graphicFrameChg chg="mod">
          <ac:chgData name="Whitney Wells" userId="290bf797-631f-4326-8f13-57dcb461ce44" providerId="ADAL" clId="{2728420C-A78A-46F1-BA44-CE55388197EB}" dt="2025-04-15T13:54:12.307" v="3351" actId="962"/>
          <ac:graphicFrameMkLst>
            <pc:docMk/>
            <pc:sldMk cId="1518668229" sldId="310"/>
            <ac:graphicFrameMk id="4" creationId="{A3DB2E9F-C2BF-E9A8-EA83-5328BB491B8D}"/>
          </ac:graphicFrameMkLst>
        </pc:graphicFrameChg>
      </pc:sldChg>
      <pc:sldChg chg="modSp">
        <pc:chgData name="Whitney Wells" userId="290bf797-631f-4326-8f13-57dcb461ce44" providerId="ADAL" clId="{2728420C-A78A-46F1-BA44-CE55388197EB}" dt="2025-04-15T13:47:48.571" v="1747" actId="962"/>
        <pc:sldMkLst>
          <pc:docMk/>
          <pc:sldMk cId="1051029238" sldId="327"/>
        </pc:sldMkLst>
        <pc:graphicFrameChg chg="mod">
          <ac:chgData name="Whitney Wells" userId="290bf797-631f-4326-8f13-57dcb461ce44" providerId="ADAL" clId="{2728420C-A78A-46F1-BA44-CE55388197EB}" dt="2025-04-15T13:47:48.571" v="1747" actId="962"/>
          <ac:graphicFrameMkLst>
            <pc:docMk/>
            <pc:sldMk cId="1051029238" sldId="327"/>
            <ac:graphicFrameMk id="8" creationId="{5A9AC52D-B331-C34A-08B5-7CB225E9A50F}"/>
          </ac:graphicFrameMkLst>
        </pc:graphicFrameChg>
      </pc:sldChg>
      <pc:sldChg chg="modSp">
        <pc:chgData name="Whitney Wells" userId="290bf797-631f-4326-8f13-57dcb461ce44" providerId="ADAL" clId="{2728420C-A78A-46F1-BA44-CE55388197EB}" dt="2025-04-15T13:41:54.338" v="336" actId="962"/>
        <pc:sldMkLst>
          <pc:docMk/>
          <pc:sldMk cId="2038129349" sldId="355"/>
        </pc:sldMkLst>
        <pc:picChg chg="mod">
          <ac:chgData name="Whitney Wells" userId="290bf797-631f-4326-8f13-57dcb461ce44" providerId="ADAL" clId="{2728420C-A78A-46F1-BA44-CE55388197EB}" dt="2025-04-15T13:41:54.338" v="336" actId="962"/>
          <ac:picMkLst>
            <pc:docMk/>
            <pc:sldMk cId="2038129349" sldId="355"/>
            <ac:picMk id="4" creationId="{9A5309C9-E85A-A188-0269-B61F03FF5B6A}"/>
          </ac:picMkLst>
        </pc:picChg>
      </pc:sldChg>
      <pc:sldChg chg="modSp mod">
        <pc:chgData name="Whitney Wells" userId="290bf797-631f-4326-8f13-57dcb461ce44" providerId="ADAL" clId="{2728420C-A78A-46F1-BA44-CE55388197EB}" dt="2025-04-15T13:52:32.880" v="2745" actId="962"/>
        <pc:sldMkLst>
          <pc:docMk/>
          <pc:sldMk cId="3343159462" sldId="357"/>
        </pc:sldMkLst>
        <pc:picChg chg="mod">
          <ac:chgData name="Whitney Wells" userId="290bf797-631f-4326-8f13-57dcb461ce44" providerId="ADAL" clId="{2728420C-A78A-46F1-BA44-CE55388197EB}" dt="2025-04-15T13:52:32.880" v="2745" actId="962"/>
          <ac:picMkLst>
            <pc:docMk/>
            <pc:sldMk cId="3343159462" sldId="357"/>
            <ac:picMk id="8" creationId="{7DD316E7-339C-083A-D484-03E6D667868F}"/>
          </ac:picMkLst>
        </pc:picChg>
      </pc:sldChg>
      <pc:sldChg chg="modSp">
        <pc:chgData name="Whitney Wells" userId="290bf797-631f-4326-8f13-57dcb461ce44" providerId="ADAL" clId="{2728420C-A78A-46F1-BA44-CE55388197EB}" dt="2025-04-15T13:51:11.267" v="2531" actId="962"/>
        <pc:sldMkLst>
          <pc:docMk/>
          <pc:sldMk cId="3215483695" sldId="358"/>
        </pc:sldMkLst>
        <pc:graphicFrameChg chg="mod">
          <ac:chgData name="Whitney Wells" userId="290bf797-631f-4326-8f13-57dcb461ce44" providerId="ADAL" clId="{2728420C-A78A-46F1-BA44-CE55388197EB}" dt="2025-04-15T13:51:11.267" v="2531" actId="962"/>
          <ac:graphicFrameMkLst>
            <pc:docMk/>
            <pc:sldMk cId="3215483695" sldId="358"/>
            <ac:graphicFrameMk id="4" creationId="{43AE98E0-8949-EC2C-1157-52D3F4D14FF3}"/>
          </ac:graphicFrameMkLst>
        </pc:graphicFrameChg>
      </pc:sldChg>
      <pc:sldChg chg="modSp mod">
        <pc:chgData name="Whitney Wells" userId="290bf797-631f-4326-8f13-57dcb461ce44" providerId="ADAL" clId="{2728420C-A78A-46F1-BA44-CE55388197EB}" dt="2025-04-15T13:55:41.139" v="3818" actId="962"/>
        <pc:sldMkLst>
          <pc:docMk/>
          <pc:sldMk cId="1883161292" sldId="359"/>
        </pc:sldMkLst>
        <pc:picChg chg="mod">
          <ac:chgData name="Whitney Wells" userId="290bf797-631f-4326-8f13-57dcb461ce44" providerId="ADAL" clId="{2728420C-A78A-46F1-BA44-CE55388197EB}" dt="2025-04-15T13:55:41.139" v="3818" actId="962"/>
          <ac:picMkLst>
            <pc:docMk/>
            <pc:sldMk cId="1883161292" sldId="359"/>
            <ac:picMk id="7" creationId="{40FABD78-AB6B-9973-3798-1EBF50812353}"/>
          </ac:picMkLst>
        </pc:picChg>
      </pc:sldChg>
      <pc:sldChg chg="modSp mod">
        <pc:chgData name="Whitney Wells" userId="290bf797-631f-4326-8f13-57dcb461ce44" providerId="ADAL" clId="{2728420C-A78A-46F1-BA44-CE55388197EB}" dt="2025-04-15T13:52:06.411" v="2742" actId="962"/>
        <pc:sldMkLst>
          <pc:docMk/>
          <pc:sldMk cId="3822360014" sldId="361"/>
        </pc:sldMkLst>
        <pc:picChg chg="mod">
          <ac:chgData name="Whitney Wells" userId="290bf797-631f-4326-8f13-57dcb461ce44" providerId="ADAL" clId="{2728420C-A78A-46F1-BA44-CE55388197EB}" dt="2025-04-15T13:52:06.411" v="2742" actId="962"/>
          <ac:picMkLst>
            <pc:docMk/>
            <pc:sldMk cId="3822360014" sldId="361"/>
            <ac:picMk id="4" creationId="{73EEDBCF-30A2-A97B-657C-B486CB17FD84}"/>
          </ac:picMkLst>
        </pc:picChg>
      </pc:sldChg>
      <pc:sldChg chg="modSp mod">
        <pc:chgData name="Whitney Wells" userId="290bf797-631f-4326-8f13-57dcb461ce44" providerId="ADAL" clId="{2728420C-A78A-46F1-BA44-CE55388197EB}" dt="2025-04-15T13:57:50.511" v="4235" actId="962"/>
        <pc:sldMkLst>
          <pc:docMk/>
          <pc:sldMk cId="3673267310" sldId="362"/>
        </pc:sldMkLst>
        <pc:picChg chg="mod">
          <ac:chgData name="Whitney Wells" userId="290bf797-631f-4326-8f13-57dcb461ce44" providerId="ADAL" clId="{2728420C-A78A-46F1-BA44-CE55388197EB}" dt="2025-04-15T13:57:50.511" v="4235" actId="962"/>
          <ac:picMkLst>
            <pc:docMk/>
            <pc:sldMk cId="3673267310" sldId="362"/>
            <ac:picMk id="4" creationId="{C331EE3C-DD46-4AF9-2231-42649D2F28E5}"/>
          </ac:picMkLst>
        </pc:picChg>
      </pc:sldChg>
      <pc:sldChg chg="modSp mod">
        <pc:chgData name="Whitney Wells" userId="290bf797-631f-4326-8f13-57dcb461ce44" providerId="ADAL" clId="{2728420C-A78A-46F1-BA44-CE55388197EB}" dt="2025-04-15T13:46:08.632" v="1372" actId="1076"/>
        <pc:sldMkLst>
          <pc:docMk/>
          <pc:sldMk cId="1556537681" sldId="363"/>
        </pc:sldMkLst>
        <pc:spChg chg="mod">
          <ac:chgData name="Whitney Wells" userId="290bf797-631f-4326-8f13-57dcb461ce44" providerId="ADAL" clId="{2728420C-A78A-46F1-BA44-CE55388197EB}" dt="2025-04-15T13:46:08.632" v="1372" actId="1076"/>
          <ac:spMkLst>
            <pc:docMk/>
            <pc:sldMk cId="1556537681" sldId="363"/>
            <ac:spMk id="7" creationId="{E8C940F6-49BC-EBE9-69A8-6DCA913FCBC0}"/>
          </ac:spMkLst>
        </pc:spChg>
      </pc:sldChg>
      <pc:sldChg chg="modSp">
        <pc:chgData name="Whitney Wells" userId="290bf797-631f-4326-8f13-57dcb461ce44" providerId="ADAL" clId="{2728420C-A78A-46F1-BA44-CE55388197EB}" dt="2025-04-15T13:49:16.634" v="2122" actId="962"/>
        <pc:sldMkLst>
          <pc:docMk/>
          <pc:sldMk cId="2662499675" sldId="364"/>
        </pc:sldMkLst>
        <pc:graphicFrameChg chg="mod">
          <ac:chgData name="Whitney Wells" userId="290bf797-631f-4326-8f13-57dcb461ce44" providerId="ADAL" clId="{2728420C-A78A-46F1-BA44-CE55388197EB}" dt="2025-04-15T13:49:16.634" v="2122" actId="962"/>
          <ac:graphicFrameMkLst>
            <pc:docMk/>
            <pc:sldMk cId="2662499675" sldId="364"/>
            <ac:graphicFrameMk id="4" creationId="{91081DF8-8872-7764-3907-2127F1F7F3E8}"/>
          </ac:graphicFrameMkLst>
        </pc:graphicFrameChg>
      </pc:sldChg>
      <pc:sldChg chg="modSp">
        <pc:chgData name="Whitney Wells" userId="290bf797-631f-4326-8f13-57dcb461ce44" providerId="ADAL" clId="{2728420C-A78A-46F1-BA44-CE55388197EB}" dt="2025-04-15T13:38:43.675" v="55" actId="20577"/>
        <pc:sldMkLst>
          <pc:docMk/>
          <pc:sldMk cId="1230823736" sldId="366"/>
        </pc:sldMkLst>
        <pc:spChg chg="mod">
          <ac:chgData name="Whitney Wells" userId="290bf797-631f-4326-8f13-57dcb461ce44" providerId="ADAL" clId="{2728420C-A78A-46F1-BA44-CE55388197EB}" dt="2025-04-15T13:38:43.675" v="55" actId="20577"/>
          <ac:spMkLst>
            <pc:docMk/>
            <pc:sldMk cId="1230823736" sldId="366"/>
            <ac:spMk id="3" creationId="{34236385-709A-3323-6C42-BB95A420C14E}"/>
          </ac:spMkLst>
        </pc:spChg>
      </pc:sldChg>
    </pc:docChg>
  </pc:docChgLst>
  <pc:docChgLst>
    <pc:chgData name="Whitney Wells" userId="f6cfa1af-c8ba-4ad4-ab0f-e99832c97c41" providerId="ADAL" clId="{2728420C-A78A-46F1-BA44-CE55388197EB}"/>
    <pc:docChg chg="modSld">
      <pc:chgData name="Whitney Wells" userId="f6cfa1af-c8ba-4ad4-ab0f-e99832c97c41" providerId="ADAL" clId="{2728420C-A78A-46F1-BA44-CE55388197EB}" dt="2025-04-09T16:44:26.944" v="126" actId="20577"/>
      <pc:docMkLst>
        <pc:docMk/>
      </pc:docMkLst>
      <pc:sldChg chg="modSp mod">
        <pc:chgData name="Whitney Wells" userId="f6cfa1af-c8ba-4ad4-ab0f-e99832c97c41" providerId="ADAL" clId="{2728420C-A78A-46F1-BA44-CE55388197EB}" dt="2025-04-09T16:29:53.304" v="0" actId="962"/>
        <pc:sldMkLst>
          <pc:docMk/>
          <pc:sldMk cId="3538750853" sldId="276"/>
        </pc:sldMkLst>
        <pc:picChg chg="mod">
          <ac:chgData name="Whitney Wells" userId="f6cfa1af-c8ba-4ad4-ab0f-e99832c97c41" providerId="ADAL" clId="{2728420C-A78A-46F1-BA44-CE55388197EB}" dt="2025-04-09T16:29:53.304" v="0" actId="962"/>
          <ac:picMkLst>
            <pc:docMk/>
            <pc:sldMk cId="3538750853" sldId="276"/>
            <ac:picMk id="4" creationId="{211A4D6A-5118-4C9A-95C9-0522438EBCA2}"/>
          </ac:picMkLst>
        </pc:picChg>
      </pc:sldChg>
      <pc:sldChg chg="modSp mod">
        <pc:chgData name="Whitney Wells" userId="f6cfa1af-c8ba-4ad4-ab0f-e99832c97c41" providerId="ADAL" clId="{2728420C-A78A-46F1-BA44-CE55388197EB}" dt="2025-04-09T16:30:08.743" v="4" actId="962"/>
        <pc:sldMkLst>
          <pc:docMk/>
          <pc:sldMk cId="2100481176" sldId="280"/>
        </pc:sldMkLst>
        <pc:spChg chg="mod">
          <ac:chgData name="Whitney Wells" userId="f6cfa1af-c8ba-4ad4-ab0f-e99832c97c41" providerId="ADAL" clId="{2728420C-A78A-46F1-BA44-CE55388197EB}" dt="2025-04-09T16:30:08.743" v="4" actId="962"/>
          <ac:spMkLst>
            <pc:docMk/>
            <pc:sldMk cId="2100481176" sldId="280"/>
            <ac:spMk id="6" creationId="{CF3B79AE-D031-4582-DF58-264704DCE5E0}"/>
          </ac:spMkLst>
        </pc:spChg>
      </pc:sldChg>
      <pc:sldChg chg="modSp">
        <pc:chgData name="Whitney Wells" userId="f6cfa1af-c8ba-4ad4-ab0f-e99832c97c41" providerId="ADAL" clId="{2728420C-A78A-46F1-BA44-CE55388197EB}" dt="2025-04-09T16:36:29.209" v="116"/>
        <pc:sldMkLst>
          <pc:docMk/>
          <pc:sldMk cId="1577764318" sldId="283"/>
        </pc:sldMkLst>
        <pc:spChg chg="mod">
          <ac:chgData name="Whitney Wells" userId="f6cfa1af-c8ba-4ad4-ab0f-e99832c97c41" providerId="ADAL" clId="{2728420C-A78A-46F1-BA44-CE55388197EB}" dt="2025-04-09T16:36:29.209" v="116"/>
          <ac:spMkLst>
            <pc:docMk/>
            <pc:sldMk cId="1577764318" sldId="283"/>
            <ac:spMk id="3" creationId="{FB29DB3E-37F2-428A-887A-890F04BF8155}"/>
          </ac:spMkLst>
        </pc:spChg>
      </pc:sldChg>
      <pc:sldChg chg="modSp mod">
        <pc:chgData name="Whitney Wells" userId="f6cfa1af-c8ba-4ad4-ab0f-e99832c97c41" providerId="ADAL" clId="{2728420C-A78A-46F1-BA44-CE55388197EB}" dt="2025-04-09T16:31:08.703" v="30" actId="962"/>
        <pc:sldMkLst>
          <pc:docMk/>
          <pc:sldMk cId="793313801" sldId="285"/>
        </pc:sldMkLst>
        <pc:spChg chg="mod">
          <ac:chgData name="Whitney Wells" userId="f6cfa1af-c8ba-4ad4-ab0f-e99832c97c41" providerId="ADAL" clId="{2728420C-A78A-46F1-BA44-CE55388197EB}" dt="2025-04-09T16:31:06.821" v="29" actId="962"/>
          <ac:spMkLst>
            <pc:docMk/>
            <pc:sldMk cId="793313801" sldId="285"/>
            <ac:spMk id="2" creationId="{D3362CDB-8307-4522-AC05-31ACB15E1F69}"/>
          </ac:spMkLst>
        </pc:spChg>
        <pc:graphicFrameChg chg="mod">
          <ac:chgData name="Whitney Wells" userId="f6cfa1af-c8ba-4ad4-ab0f-e99832c97c41" providerId="ADAL" clId="{2728420C-A78A-46F1-BA44-CE55388197EB}" dt="2025-04-09T16:31:08.703" v="30" actId="962"/>
          <ac:graphicFrameMkLst>
            <pc:docMk/>
            <pc:sldMk cId="793313801" sldId="285"/>
            <ac:graphicFrameMk id="5" creationId="{E2AC46BA-9FD5-7811-73AC-C9C0A018B460}"/>
          </ac:graphicFrameMkLst>
        </pc:graphicFrameChg>
      </pc:sldChg>
      <pc:sldChg chg="modSp">
        <pc:chgData name="Whitney Wells" userId="f6cfa1af-c8ba-4ad4-ab0f-e99832c97c41" providerId="ADAL" clId="{2728420C-A78A-46F1-BA44-CE55388197EB}" dt="2025-04-09T16:36:34.707" v="117"/>
        <pc:sldMkLst>
          <pc:docMk/>
          <pc:sldMk cId="1308047697" sldId="288"/>
        </pc:sldMkLst>
        <pc:spChg chg="mod">
          <ac:chgData name="Whitney Wells" userId="f6cfa1af-c8ba-4ad4-ab0f-e99832c97c41" providerId="ADAL" clId="{2728420C-A78A-46F1-BA44-CE55388197EB}" dt="2025-04-09T16:36:34.707" v="117"/>
          <ac:spMkLst>
            <pc:docMk/>
            <pc:sldMk cId="1308047697" sldId="288"/>
            <ac:spMk id="3" creationId="{1F86F31E-B8B7-46C7-8154-A36CACC306B5}"/>
          </ac:spMkLst>
        </pc:spChg>
      </pc:sldChg>
      <pc:sldChg chg="modSp">
        <pc:chgData name="Whitney Wells" userId="f6cfa1af-c8ba-4ad4-ab0f-e99832c97c41" providerId="ADAL" clId="{2728420C-A78A-46F1-BA44-CE55388197EB}" dt="2025-04-09T16:36:41.766" v="118"/>
        <pc:sldMkLst>
          <pc:docMk/>
          <pc:sldMk cId="3463645269" sldId="289"/>
        </pc:sldMkLst>
        <pc:spChg chg="mod">
          <ac:chgData name="Whitney Wells" userId="f6cfa1af-c8ba-4ad4-ab0f-e99832c97c41" providerId="ADAL" clId="{2728420C-A78A-46F1-BA44-CE55388197EB}" dt="2025-04-09T16:36:41.766" v="118"/>
          <ac:spMkLst>
            <pc:docMk/>
            <pc:sldMk cId="3463645269" sldId="289"/>
            <ac:spMk id="3" creationId="{4FB435E8-A59A-491E-BD75-D10CE14EA00C}"/>
          </ac:spMkLst>
        </pc:spChg>
      </pc:sldChg>
      <pc:sldChg chg="modSp">
        <pc:chgData name="Whitney Wells" userId="f6cfa1af-c8ba-4ad4-ab0f-e99832c97c41" providerId="ADAL" clId="{2728420C-A78A-46F1-BA44-CE55388197EB}" dt="2025-04-09T16:30:50.243" v="21" actId="962"/>
        <pc:sldMkLst>
          <pc:docMk/>
          <pc:sldMk cId="1333107270" sldId="290"/>
        </pc:sldMkLst>
        <pc:graphicFrameChg chg="mod">
          <ac:chgData name="Whitney Wells" userId="f6cfa1af-c8ba-4ad4-ab0f-e99832c97c41" providerId="ADAL" clId="{2728420C-A78A-46F1-BA44-CE55388197EB}" dt="2025-04-09T16:30:50.243" v="21" actId="962"/>
          <ac:graphicFrameMkLst>
            <pc:docMk/>
            <pc:sldMk cId="1333107270" sldId="290"/>
            <ac:graphicFrameMk id="5" creationId="{32411AAE-D4A2-3CE7-D0A6-EE1D9CDEB72B}"/>
          </ac:graphicFrameMkLst>
        </pc:graphicFrameChg>
      </pc:sldChg>
      <pc:sldChg chg="modSp">
        <pc:chgData name="Whitney Wells" userId="f6cfa1af-c8ba-4ad4-ab0f-e99832c97c41" providerId="ADAL" clId="{2728420C-A78A-46F1-BA44-CE55388197EB}" dt="2025-04-09T16:37:14.031" v="123"/>
        <pc:sldMkLst>
          <pc:docMk/>
          <pc:sldMk cId="1473665970" sldId="297"/>
        </pc:sldMkLst>
        <pc:spChg chg="mod">
          <ac:chgData name="Whitney Wells" userId="f6cfa1af-c8ba-4ad4-ab0f-e99832c97c41" providerId="ADAL" clId="{2728420C-A78A-46F1-BA44-CE55388197EB}" dt="2025-04-09T16:37:14.031" v="123"/>
          <ac:spMkLst>
            <pc:docMk/>
            <pc:sldMk cId="1473665970" sldId="297"/>
            <ac:spMk id="3" creationId="{00A8CC3F-5C0B-400F-88CE-31F83B7FE6CC}"/>
          </ac:spMkLst>
        </pc:spChg>
      </pc:sldChg>
      <pc:sldChg chg="modSp">
        <pc:chgData name="Whitney Wells" userId="f6cfa1af-c8ba-4ad4-ab0f-e99832c97c41" providerId="ADAL" clId="{2728420C-A78A-46F1-BA44-CE55388197EB}" dt="2025-04-09T16:37:06.061" v="122"/>
        <pc:sldMkLst>
          <pc:docMk/>
          <pc:sldMk cId="1721942413" sldId="298"/>
        </pc:sldMkLst>
        <pc:spChg chg="mod">
          <ac:chgData name="Whitney Wells" userId="f6cfa1af-c8ba-4ad4-ab0f-e99832c97c41" providerId="ADAL" clId="{2728420C-A78A-46F1-BA44-CE55388197EB}" dt="2025-04-09T16:37:06.061" v="122"/>
          <ac:spMkLst>
            <pc:docMk/>
            <pc:sldMk cId="1721942413" sldId="298"/>
            <ac:spMk id="3" creationId="{AEB9A626-6258-4862-A701-22CADABD9B7D}"/>
          </ac:spMkLst>
        </pc:spChg>
      </pc:sldChg>
      <pc:sldChg chg="modSp">
        <pc:chgData name="Whitney Wells" userId="f6cfa1af-c8ba-4ad4-ab0f-e99832c97c41" providerId="ADAL" clId="{2728420C-A78A-46F1-BA44-CE55388197EB}" dt="2025-04-09T16:37:20.153" v="124"/>
        <pc:sldMkLst>
          <pc:docMk/>
          <pc:sldMk cId="796406574" sldId="299"/>
        </pc:sldMkLst>
        <pc:spChg chg="mod">
          <ac:chgData name="Whitney Wells" userId="f6cfa1af-c8ba-4ad4-ab0f-e99832c97c41" providerId="ADAL" clId="{2728420C-A78A-46F1-BA44-CE55388197EB}" dt="2025-04-09T16:37:20.153" v="124"/>
          <ac:spMkLst>
            <pc:docMk/>
            <pc:sldMk cId="796406574" sldId="299"/>
            <ac:spMk id="3" creationId="{EB216B9E-911E-46BA-850B-F1BDF507713F}"/>
          </ac:spMkLst>
        </pc:spChg>
      </pc:sldChg>
      <pc:sldChg chg="modSp">
        <pc:chgData name="Whitney Wells" userId="f6cfa1af-c8ba-4ad4-ab0f-e99832c97c41" providerId="ADAL" clId="{2728420C-A78A-46F1-BA44-CE55388197EB}" dt="2025-04-09T16:35:17.590" v="106"/>
        <pc:sldMkLst>
          <pc:docMk/>
          <pc:sldMk cId="776938458" sldId="308"/>
        </pc:sldMkLst>
        <pc:spChg chg="mod">
          <ac:chgData name="Whitney Wells" userId="f6cfa1af-c8ba-4ad4-ab0f-e99832c97c41" providerId="ADAL" clId="{2728420C-A78A-46F1-BA44-CE55388197EB}" dt="2025-04-09T16:35:17.590" v="106"/>
          <ac:spMkLst>
            <pc:docMk/>
            <pc:sldMk cId="776938458" sldId="308"/>
            <ac:spMk id="3" creationId="{1181D807-4BAF-E6EE-B36E-7D2BB8E4F25E}"/>
          </ac:spMkLst>
        </pc:spChg>
      </pc:sldChg>
      <pc:sldChg chg="modSp">
        <pc:chgData name="Whitney Wells" userId="f6cfa1af-c8ba-4ad4-ab0f-e99832c97c41" providerId="ADAL" clId="{2728420C-A78A-46F1-BA44-CE55388197EB}" dt="2025-04-09T16:30:38.622" v="15" actId="962"/>
        <pc:sldMkLst>
          <pc:docMk/>
          <pc:sldMk cId="1518668229" sldId="310"/>
        </pc:sldMkLst>
        <pc:graphicFrameChg chg="mod">
          <ac:chgData name="Whitney Wells" userId="f6cfa1af-c8ba-4ad4-ab0f-e99832c97c41" providerId="ADAL" clId="{2728420C-A78A-46F1-BA44-CE55388197EB}" dt="2025-04-09T16:30:38.622" v="15" actId="962"/>
          <ac:graphicFrameMkLst>
            <pc:docMk/>
            <pc:sldMk cId="1518668229" sldId="310"/>
            <ac:graphicFrameMk id="4" creationId="{A3DB2E9F-C2BF-E9A8-EA83-5328BB491B8D}"/>
          </ac:graphicFrameMkLst>
        </pc:graphicFrameChg>
      </pc:sldChg>
      <pc:sldChg chg="modSp mod">
        <pc:chgData name="Whitney Wells" userId="f6cfa1af-c8ba-4ad4-ab0f-e99832c97c41" providerId="ADAL" clId="{2728420C-A78A-46F1-BA44-CE55388197EB}" dt="2025-04-09T16:30:00.926" v="2" actId="962"/>
        <pc:sldMkLst>
          <pc:docMk/>
          <pc:sldMk cId="1827508365" sldId="318"/>
        </pc:sldMkLst>
        <pc:spChg chg="mod">
          <ac:chgData name="Whitney Wells" userId="f6cfa1af-c8ba-4ad4-ab0f-e99832c97c41" providerId="ADAL" clId="{2728420C-A78A-46F1-BA44-CE55388197EB}" dt="2025-04-09T16:29:57.845" v="1" actId="962"/>
          <ac:spMkLst>
            <pc:docMk/>
            <pc:sldMk cId="1827508365" sldId="318"/>
            <ac:spMk id="27651" creationId="{00000000-0000-0000-0000-000000000000}"/>
          </ac:spMkLst>
        </pc:spChg>
        <pc:spChg chg="mod">
          <ac:chgData name="Whitney Wells" userId="f6cfa1af-c8ba-4ad4-ab0f-e99832c97c41" providerId="ADAL" clId="{2728420C-A78A-46F1-BA44-CE55388197EB}" dt="2025-04-09T16:30:00.926" v="2" actId="962"/>
          <ac:spMkLst>
            <pc:docMk/>
            <pc:sldMk cId="1827508365" sldId="318"/>
            <ac:spMk id="27652" creationId="{00000000-0000-0000-0000-000000000000}"/>
          </ac:spMkLst>
        </pc:spChg>
      </pc:sldChg>
      <pc:sldChg chg="modSp">
        <pc:chgData name="Whitney Wells" userId="f6cfa1af-c8ba-4ad4-ab0f-e99832c97c41" providerId="ADAL" clId="{2728420C-A78A-46F1-BA44-CE55388197EB}" dt="2025-04-09T16:35:24.633" v="108"/>
        <pc:sldMkLst>
          <pc:docMk/>
          <pc:sldMk cId="3055766474" sldId="319"/>
        </pc:sldMkLst>
        <pc:spChg chg="mod">
          <ac:chgData name="Whitney Wells" userId="f6cfa1af-c8ba-4ad4-ab0f-e99832c97c41" providerId="ADAL" clId="{2728420C-A78A-46F1-BA44-CE55388197EB}" dt="2025-04-09T16:35:24.633" v="108"/>
          <ac:spMkLst>
            <pc:docMk/>
            <pc:sldMk cId="3055766474" sldId="319"/>
            <ac:spMk id="3" creationId="{702F3F47-AFAC-8549-3C0F-EAC4F1986C81}"/>
          </ac:spMkLst>
        </pc:spChg>
      </pc:sldChg>
      <pc:sldChg chg="modSp">
        <pc:chgData name="Whitney Wells" userId="f6cfa1af-c8ba-4ad4-ab0f-e99832c97c41" providerId="ADAL" clId="{2728420C-A78A-46F1-BA44-CE55388197EB}" dt="2025-04-09T16:35:35.383" v="110"/>
        <pc:sldMkLst>
          <pc:docMk/>
          <pc:sldMk cId="1258973418" sldId="320"/>
        </pc:sldMkLst>
        <pc:spChg chg="mod">
          <ac:chgData name="Whitney Wells" userId="f6cfa1af-c8ba-4ad4-ab0f-e99832c97c41" providerId="ADAL" clId="{2728420C-A78A-46F1-BA44-CE55388197EB}" dt="2025-04-09T16:35:35.383" v="110"/>
          <ac:spMkLst>
            <pc:docMk/>
            <pc:sldMk cId="1258973418" sldId="320"/>
            <ac:spMk id="3" creationId="{0F075273-B62A-C567-55DD-9198D938A2C6}"/>
          </ac:spMkLst>
        </pc:spChg>
      </pc:sldChg>
      <pc:sldChg chg="modSp mod">
        <pc:chgData name="Whitney Wells" userId="f6cfa1af-c8ba-4ad4-ab0f-e99832c97c41" providerId="ADAL" clId="{2728420C-A78A-46F1-BA44-CE55388197EB}" dt="2025-04-09T16:35:47.694" v="111"/>
        <pc:sldMkLst>
          <pc:docMk/>
          <pc:sldMk cId="647573040" sldId="321"/>
        </pc:sldMkLst>
        <pc:spChg chg="mod">
          <ac:chgData name="Whitney Wells" userId="f6cfa1af-c8ba-4ad4-ab0f-e99832c97c41" providerId="ADAL" clId="{2728420C-A78A-46F1-BA44-CE55388197EB}" dt="2025-04-09T16:35:47.694" v="111"/>
          <ac:spMkLst>
            <pc:docMk/>
            <pc:sldMk cId="647573040" sldId="321"/>
            <ac:spMk id="3" creationId="{C991F6F5-3A37-815F-EBA2-E6DBB836DC22}"/>
          </ac:spMkLst>
        </pc:spChg>
        <pc:picChg chg="mod">
          <ac:chgData name="Whitney Wells" userId="f6cfa1af-c8ba-4ad4-ab0f-e99832c97c41" providerId="ADAL" clId="{2728420C-A78A-46F1-BA44-CE55388197EB}" dt="2025-04-09T16:30:36.696" v="14" actId="962"/>
          <ac:picMkLst>
            <pc:docMk/>
            <pc:sldMk cId="647573040" sldId="321"/>
            <ac:picMk id="4" creationId="{A9A6897E-37FE-B6AB-0D78-C21B3A4B38F5}"/>
          </ac:picMkLst>
        </pc:picChg>
      </pc:sldChg>
      <pc:sldChg chg="modSp mod">
        <pc:chgData name="Whitney Wells" userId="f6cfa1af-c8ba-4ad4-ab0f-e99832c97c41" providerId="ADAL" clId="{2728420C-A78A-46F1-BA44-CE55388197EB}" dt="2025-04-09T16:32:09.664" v="49" actId="33553"/>
        <pc:sldMkLst>
          <pc:docMk/>
          <pc:sldMk cId="4068536247" sldId="322"/>
        </pc:sldMkLst>
        <pc:spChg chg="mod">
          <ac:chgData name="Whitney Wells" userId="f6cfa1af-c8ba-4ad4-ab0f-e99832c97c41" providerId="ADAL" clId="{2728420C-A78A-46F1-BA44-CE55388197EB}" dt="2025-04-09T16:32:09.664" v="49" actId="33553"/>
          <ac:spMkLst>
            <pc:docMk/>
            <pc:sldMk cId="4068536247" sldId="322"/>
            <ac:spMk id="2" creationId="{A88C5918-C531-BCB1-C02E-2559567E8F22}"/>
          </ac:spMkLst>
        </pc:spChg>
      </pc:sldChg>
      <pc:sldChg chg="modSp">
        <pc:chgData name="Whitney Wells" userId="f6cfa1af-c8ba-4ad4-ab0f-e99832c97c41" providerId="ADAL" clId="{2728420C-A78A-46F1-BA44-CE55388197EB}" dt="2025-04-09T16:30:58.530" v="25" actId="962"/>
        <pc:sldMkLst>
          <pc:docMk/>
          <pc:sldMk cId="4076266124" sldId="323"/>
        </pc:sldMkLst>
        <pc:graphicFrameChg chg="mod">
          <ac:chgData name="Whitney Wells" userId="f6cfa1af-c8ba-4ad4-ab0f-e99832c97c41" providerId="ADAL" clId="{2728420C-A78A-46F1-BA44-CE55388197EB}" dt="2025-04-09T16:30:58.530" v="25" actId="962"/>
          <ac:graphicFrameMkLst>
            <pc:docMk/>
            <pc:sldMk cId="4076266124" sldId="323"/>
            <ac:graphicFrameMk id="4" creationId="{99CA5739-802A-4A3A-56AE-429B8D9641E6}"/>
          </ac:graphicFrameMkLst>
        </pc:graphicFrameChg>
      </pc:sldChg>
      <pc:sldChg chg="modSp">
        <pc:chgData name="Whitney Wells" userId="f6cfa1af-c8ba-4ad4-ab0f-e99832c97c41" providerId="ADAL" clId="{2728420C-A78A-46F1-BA44-CE55388197EB}" dt="2025-04-09T16:31:04.142" v="28" actId="962"/>
        <pc:sldMkLst>
          <pc:docMk/>
          <pc:sldMk cId="3234890102" sldId="324"/>
        </pc:sldMkLst>
        <pc:graphicFrameChg chg="mod">
          <ac:chgData name="Whitney Wells" userId="f6cfa1af-c8ba-4ad4-ab0f-e99832c97c41" providerId="ADAL" clId="{2728420C-A78A-46F1-BA44-CE55388197EB}" dt="2025-04-09T16:31:04.142" v="28" actId="962"/>
          <ac:graphicFrameMkLst>
            <pc:docMk/>
            <pc:sldMk cId="3234890102" sldId="324"/>
            <ac:graphicFrameMk id="4" creationId="{B3140F0C-6646-615E-D276-70B617A09A00}"/>
          </ac:graphicFrameMkLst>
        </pc:graphicFrameChg>
      </pc:sldChg>
      <pc:sldChg chg="modSp">
        <pc:chgData name="Whitney Wells" userId="f6cfa1af-c8ba-4ad4-ab0f-e99832c97c41" providerId="ADAL" clId="{2728420C-A78A-46F1-BA44-CE55388197EB}" dt="2025-04-09T16:31:00.383" v="26" actId="962"/>
        <pc:sldMkLst>
          <pc:docMk/>
          <pc:sldMk cId="770704643" sldId="325"/>
        </pc:sldMkLst>
        <pc:graphicFrameChg chg="mod">
          <ac:chgData name="Whitney Wells" userId="f6cfa1af-c8ba-4ad4-ab0f-e99832c97c41" providerId="ADAL" clId="{2728420C-A78A-46F1-BA44-CE55388197EB}" dt="2025-04-09T16:31:00.383" v="26" actId="962"/>
          <ac:graphicFrameMkLst>
            <pc:docMk/>
            <pc:sldMk cId="770704643" sldId="325"/>
            <ac:graphicFrameMk id="5" creationId="{B938AD83-65D8-11AB-2F37-35E289027CB3}"/>
          </ac:graphicFrameMkLst>
        </pc:graphicFrameChg>
      </pc:sldChg>
      <pc:sldChg chg="modSp mod">
        <pc:chgData name="Whitney Wells" userId="f6cfa1af-c8ba-4ad4-ab0f-e99832c97c41" providerId="ADAL" clId="{2728420C-A78A-46F1-BA44-CE55388197EB}" dt="2025-04-09T16:31:23.394" v="32" actId="33553"/>
        <pc:sldMkLst>
          <pc:docMk/>
          <pc:sldMk cId="1001377676" sldId="326"/>
        </pc:sldMkLst>
        <pc:spChg chg="mod">
          <ac:chgData name="Whitney Wells" userId="f6cfa1af-c8ba-4ad4-ab0f-e99832c97c41" providerId="ADAL" clId="{2728420C-A78A-46F1-BA44-CE55388197EB}" dt="2025-04-09T16:31:23.394" v="32" actId="33553"/>
          <ac:spMkLst>
            <pc:docMk/>
            <pc:sldMk cId="1001377676" sldId="326"/>
            <ac:spMk id="2" creationId="{CF50D807-BD86-232E-864A-3F62B2BA5CC1}"/>
          </ac:spMkLst>
        </pc:spChg>
      </pc:sldChg>
      <pc:sldChg chg="modSp">
        <pc:chgData name="Whitney Wells" userId="f6cfa1af-c8ba-4ad4-ab0f-e99832c97c41" providerId="ADAL" clId="{2728420C-A78A-46F1-BA44-CE55388197EB}" dt="2025-04-09T16:30:11.376" v="5" actId="962"/>
        <pc:sldMkLst>
          <pc:docMk/>
          <pc:sldMk cId="1051029238" sldId="327"/>
        </pc:sldMkLst>
        <pc:graphicFrameChg chg="mod">
          <ac:chgData name="Whitney Wells" userId="f6cfa1af-c8ba-4ad4-ab0f-e99832c97c41" providerId="ADAL" clId="{2728420C-A78A-46F1-BA44-CE55388197EB}" dt="2025-04-09T16:30:11.376" v="5" actId="962"/>
          <ac:graphicFrameMkLst>
            <pc:docMk/>
            <pc:sldMk cId="1051029238" sldId="327"/>
            <ac:graphicFrameMk id="8" creationId="{5A9AC52D-B331-C34A-08B5-7CB225E9A50F}"/>
          </ac:graphicFrameMkLst>
        </pc:graphicFrameChg>
      </pc:sldChg>
      <pc:sldChg chg="modSp mod">
        <pc:chgData name="Whitney Wells" userId="f6cfa1af-c8ba-4ad4-ab0f-e99832c97c41" providerId="ADAL" clId="{2728420C-A78A-46F1-BA44-CE55388197EB}" dt="2025-04-09T16:32:33.268" v="52" actId="20577"/>
        <pc:sldMkLst>
          <pc:docMk/>
          <pc:sldMk cId="3765405190" sldId="328"/>
        </pc:sldMkLst>
        <pc:spChg chg="mod">
          <ac:chgData name="Whitney Wells" userId="f6cfa1af-c8ba-4ad4-ab0f-e99832c97c41" providerId="ADAL" clId="{2728420C-A78A-46F1-BA44-CE55388197EB}" dt="2025-04-09T16:32:33.268" v="52" actId="20577"/>
          <ac:spMkLst>
            <pc:docMk/>
            <pc:sldMk cId="3765405190" sldId="328"/>
            <ac:spMk id="2" creationId="{C5B52F89-DE2F-679B-CB14-11C3A28D4AA1}"/>
          </ac:spMkLst>
        </pc:spChg>
      </pc:sldChg>
      <pc:sldChg chg="modSp">
        <pc:chgData name="Whitney Wells" userId="f6cfa1af-c8ba-4ad4-ab0f-e99832c97c41" providerId="ADAL" clId="{2728420C-A78A-46F1-BA44-CE55388197EB}" dt="2025-04-09T16:36:23.517" v="115"/>
        <pc:sldMkLst>
          <pc:docMk/>
          <pc:sldMk cId="3575623965" sldId="329"/>
        </pc:sldMkLst>
        <pc:spChg chg="mod">
          <ac:chgData name="Whitney Wells" userId="f6cfa1af-c8ba-4ad4-ab0f-e99832c97c41" providerId="ADAL" clId="{2728420C-A78A-46F1-BA44-CE55388197EB}" dt="2025-04-09T16:36:23.517" v="115"/>
          <ac:spMkLst>
            <pc:docMk/>
            <pc:sldMk cId="3575623965" sldId="329"/>
            <ac:spMk id="3" creationId="{2EBEF2DF-5921-AB30-E476-8CBD3979437B}"/>
          </ac:spMkLst>
        </pc:spChg>
      </pc:sldChg>
      <pc:sldChg chg="modSp mod">
        <pc:chgData name="Whitney Wells" userId="f6cfa1af-c8ba-4ad4-ab0f-e99832c97c41" providerId="ADAL" clId="{2728420C-A78A-46F1-BA44-CE55388197EB}" dt="2025-04-09T16:33:53.222" v="95" actId="33553"/>
        <pc:sldMkLst>
          <pc:docMk/>
          <pc:sldMk cId="2446225853" sldId="330"/>
        </pc:sldMkLst>
        <pc:spChg chg="mod">
          <ac:chgData name="Whitney Wells" userId="f6cfa1af-c8ba-4ad4-ab0f-e99832c97c41" providerId="ADAL" clId="{2728420C-A78A-46F1-BA44-CE55388197EB}" dt="2025-04-09T16:33:53.222" v="95" actId="33553"/>
          <ac:spMkLst>
            <pc:docMk/>
            <pc:sldMk cId="2446225853" sldId="330"/>
            <ac:spMk id="2" creationId="{A8C0CA8C-DA93-AA54-89A2-E4032C1586A1}"/>
          </ac:spMkLst>
        </pc:spChg>
        <pc:picChg chg="mod">
          <ac:chgData name="Whitney Wells" userId="f6cfa1af-c8ba-4ad4-ab0f-e99832c97c41" providerId="ADAL" clId="{2728420C-A78A-46F1-BA44-CE55388197EB}" dt="2025-04-09T16:30:52.792" v="22" actId="962"/>
          <ac:picMkLst>
            <pc:docMk/>
            <pc:sldMk cId="2446225853" sldId="330"/>
            <ac:picMk id="4" creationId="{117CB3A4-9966-BE6A-B0B9-5289D2663BC5}"/>
          </ac:picMkLst>
        </pc:picChg>
      </pc:sldChg>
      <pc:sldChg chg="modSp">
        <pc:chgData name="Whitney Wells" userId="f6cfa1af-c8ba-4ad4-ab0f-e99832c97c41" providerId="ADAL" clId="{2728420C-A78A-46F1-BA44-CE55388197EB}" dt="2025-04-09T16:30:55.028" v="23" actId="962"/>
        <pc:sldMkLst>
          <pc:docMk/>
          <pc:sldMk cId="3840090098" sldId="331"/>
        </pc:sldMkLst>
        <pc:graphicFrameChg chg="mod">
          <ac:chgData name="Whitney Wells" userId="f6cfa1af-c8ba-4ad4-ab0f-e99832c97c41" providerId="ADAL" clId="{2728420C-A78A-46F1-BA44-CE55388197EB}" dt="2025-04-09T16:30:55.028" v="23" actId="962"/>
          <ac:graphicFrameMkLst>
            <pc:docMk/>
            <pc:sldMk cId="3840090098" sldId="331"/>
            <ac:graphicFrameMk id="4" creationId="{4CF5178D-CFAE-9F78-B290-1BBE1E25BD9A}"/>
          </ac:graphicFrameMkLst>
        </pc:graphicFrameChg>
      </pc:sldChg>
      <pc:sldChg chg="modSp">
        <pc:chgData name="Whitney Wells" userId="f6cfa1af-c8ba-4ad4-ab0f-e99832c97c41" providerId="ADAL" clId="{2728420C-A78A-46F1-BA44-CE55388197EB}" dt="2025-04-09T16:36:51.389" v="120"/>
        <pc:sldMkLst>
          <pc:docMk/>
          <pc:sldMk cId="2432565404" sldId="334"/>
        </pc:sldMkLst>
        <pc:spChg chg="mod">
          <ac:chgData name="Whitney Wells" userId="f6cfa1af-c8ba-4ad4-ab0f-e99832c97c41" providerId="ADAL" clId="{2728420C-A78A-46F1-BA44-CE55388197EB}" dt="2025-04-09T16:36:51.389" v="120"/>
          <ac:spMkLst>
            <pc:docMk/>
            <pc:sldMk cId="2432565404" sldId="334"/>
            <ac:spMk id="4" creationId="{1D89AB7D-4AF8-7605-47BE-2EDE33419C44}"/>
          </ac:spMkLst>
        </pc:spChg>
      </pc:sldChg>
      <pc:sldChg chg="modSp mod">
        <pc:chgData name="Whitney Wells" userId="f6cfa1af-c8ba-4ad4-ab0f-e99832c97c41" providerId="ADAL" clId="{2728420C-A78A-46F1-BA44-CE55388197EB}" dt="2025-04-09T16:34:38.716" v="96" actId="33553"/>
        <pc:sldMkLst>
          <pc:docMk/>
          <pc:sldMk cId="1305610719" sldId="337"/>
        </pc:sldMkLst>
        <pc:spChg chg="mod">
          <ac:chgData name="Whitney Wells" userId="f6cfa1af-c8ba-4ad4-ab0f-e99832c97c41" providerId="ADAL" clId="{2728420C-A78A-46F1-BA44-CE55388197EB}" dt="2025-04-09T16:34:38.716" v="96" actId="33553"/>
          <ac:spMkLst>
            <pc:docMk/>
            <pc:sldMk cId="1305610719" sldId="337"/>
            <ac:spMk id="2" creationId="{F400C0B1-0150-723A-C1A8-43A0910A6259}"/>
          </ac:spMkLst>
        </pc:spChg>
      </pc:sldChg>
      <pc:sldChg chg="addSp modSp mod">
        <pc:chgData name="Whitney Wells" userId="f6cfa1af-c8ba-4ad4-ab0f-e99832c97c41" providerId="ADAL" clId="{2728420C-A78A-46F1-BA44-CE55388197EB}" dt="2025-04-09T16:34:50.819" v="105" actId="20577"/>
        <pc:sldMkLst>
          <pc:docMk/>
          <pc:sldMk cId="3033420162" sldId="343"/>
        </pc:sldMkLst>
        <pc:spChg chg="add mod">
          <ac:chgData name="Whitney Wells" userId="f6cfa1af-c8ba-4ad4-ab0f-e99832c97c41" providerId="ADAL" clId="{2728420C-A78A-46F1-BA44-CE55388197EB}" dt="2025-04-09T16:34:50.819" v="105" actId="20577"/>
          <ac:spMkLst>
            <pc:docMk/>
            <pc:sldMk cId="3033420162" sldId="343"/>
            <ac:spMk id="2" creationId="{722A1F89-5E44-4B4C-B4F7-5B94A62AB96B}"/>
          </ac:spMkLst>
        </pc:spChg>
        <pc:picChg chg="mod">
          <ac:chgData name="Whitney Wells" userId="f6cfa1af-c8ba-4ad4-ab0f-e99832c97c41" providerId="ADAL" clId="{2728420C-A78A-46F1-BA44-CE55388197EB}" dt="2025-04-09T16:31:10.486" v="31" actId="962"/>
          <ac:picMkLst>
            <pc:docMk/>
            <pc:sldMk cId="3033420162" sldId="343"/>
            <ac:picMk id="4" creationId="{8A49DB55-E02A-794D-95F5-0466DCE128F3}"/>
          </ac:picMkLst>
        </pc:picChg>
      </pc:sldChg>
      <pc:sldChg chg="modSp">
        <pc:chgData name="Whitney Wells" userId="f6cfa1af-c8ba-4ad4-ab0f-e99832c97c41" providerId="ADAL" clId="{2728420C-A78A-46F1-BA44-CE55388197EB}" dt="2025-04-09T16:36:59.634" v="121"/>
        <pc:sldMkLst>
          <pc:docMk/>
          <pc:sldMk cId="3587862071" sldId="351"/>
        </pc:sldMkLst>
        <pc:spChg chg="mod">
          <ac:chgData name="Whitney Wells" userId="f6cfa1af-c8ba-4ad4-ab0f-e99832c97c41" providerId="ADAL" clId="{2728420C-A78A-46F1-BA44-CE55388197EB}" dt="2025-04-09T16:36:59.634" v="121"/>
          <ac:spMkLst>
            <pc:docMk/>
            <pc:sldMk cId="3587862071" sldId="351"/>
            <ac:spMk id="3" creationId="{E2F6BF23-338A-61E0-AC12-5C7332AFC63D}"/>
          </ac:spMkLst>
        </pc:spChg>
      </pc:sldChg>
      <pc:sldChg chg="modSp">
        <pc:chgData name="Whitney Wells" userId="f6cfa1af-c8ba-4ad4-ab0f-e99832c97c41" providerId="ADAL" clId="{2728420C-A78A-46F1-BA44-CE55388197EB}" dt="2025-04-09T16:36:07.986" v="113"/>
        <pc:sldMkLst>
          <pc:docMk/>
          <pc:sldMk cId="4185303134" sldId="352"/>
        </pc:sldMkLst>
        <pc:spChg chg="mod">
          <ac:chgData name="Whitney Wells" userId="f6cfa1af-c8ba-4ad4-ab0f-e99832c97c41" providerId="ADAL" clId="{2728420C-A78A-46F1-BA44-CE55388197EB}" dt="2025-04-09T16:36:07.986" v="113"/>
          <ac:spMkLst>
            <pc:docMk/>
            <pc:sldMk cId="4185303134" sldId="352"/>
            <ac:spMk id="3" creationId="{2DD8F049-9CEE-606D-96FF-C3BF82417F2F}"/>
          </ac:spMkLst>
        </pc:spChg>
      </pc:sldChg>
      <pc:sldChg chg="modSp">
        <pc:chgData name="Whitney Wells" userId="f6cfa1af-c8ba-4ad4-ab0f-e99832c97c41" providerId="ADAL" clId="{2728420C-A78A-46F1-BA44-CE55388197EB}" dt="2025-04-09T16:36:14.147" v="114"/>
        <pc:sldMkLst>
          <pc:docMk/>
          <pc:sldMk cId="593085947" sldId="353"/>
        </pc:sldMkLst>
        <pc:spChg chg="mod">
          <ac:chgData name="Whitney Wells" userId="f6cfa1af-c8ba-4ad4-ab0f-e99832c97c41" providerId="ADAL" clId="{2728420C-A78A-46F1-BA44-CE55388197EB}" dt="2025-04-09T16:36:14.147" v="114"/>
          <ac:spMkLst>
            <pc:docMk/>
            <pc:sldMk cId="593085947" sldId="353"/>
            <ac:spMk id="3" creationId="{05781B0E-DBF4-8903-FFA8-54B5774D865B}"/>
          </ac:spMkLst>
        </pc:spChg>
      </pc:sldChg>
      <pc:sldChg chg="addSp modSp mod">
        <pc:chgData name="Whitney Wells" userId="f6cfa1af-c8ba-4ad4-ab0f-e99832c97c41" providerId="ADAL" clId="{2728420C-A78A-46F1-BA44-CE55388197EB}" dt="2025-04-09T16:33:19.552" v="79" actId="20577"/>
        <pc:sldMkLst>
          <pc:docMk/>
          <pc:sldMk cId="2038129349" sldId="355"/>
        </pc:sldMkLst>
        <pc:spChg chg="add mod">
          <ac:chgData name="Whitney Wells" userId="f6cfa1af-c8ba-4ad4-ab0f-e99832c97c41" providerId="ADAL" clId="{2728420C-A78A-46F1-BA44-CE55388197EB}" dt="2025-04-09T16:33:19.552" v="79" actId="20577"/>
          <ac:spMkLst>
            <pc:docMk/>
            <pc:sldMk cId="2038129349" sldId="355"/>
            <ac:spMk id="2" creationId="{52BBF698-E0CD-4101-BD18-2B53908B94C2}"/>
          </ac:spMkLst>
        </pc:spChg>
        <pc:spChg chg="mod">
          <ac:chgData name="Whitney Wells" userId="f6cfa1af-c8ba-4ad4-ab0f-e99832c97c41" providerId="ADAL" clId="{2728420C-A78A-46F1-BA44-CE55388197EB}" dt="2025-04-09T16:30:42.450" v="17" actId="962"/>
          <ac:spMkLst>
            <pc:docMk/>
            <pc:sldMk cId="2038129349" sldId="355"/>
            <ac:spMk id="5" creationId="{99DFE939-D894-C1B8-D23D-E9B448A527C0}"/>
          </ac:spMkLst>
        </pc:spChg>
        <pc:picChg chg="mod">
          <ac:chgData name="Whitney Wells" userId="f6cfa1af-c8ba-4ad4-ab0f-e99832c97c41" providerId="ADAL" clId="{2728420C-A78A-46F1-BA44-CE55388197EB}" dt="2025-04-09T16:30:40.473" v="16" actId="962"/>
          <ac:picMkLst>
            <pc:docMk/>
            <pc:sldMk cId="2038129349" sldId="355"/>
            <ac:picMk id="4" creationId="{9A5309C9-E85A-A188-0269-B61F03FF5B6A}"/>
          </ac:picMkLst>
        </pc:picChg>
      </pc:sldChg>
      <pc:sldChg chg="modSp mod">
        <pc:chgData name="Whitney Wells" userId="f6cfa1af-c8ba-4ad4-ab0f-e99832c97c41" providerId="ADAL" clId="{2728420C-A78A-46F1-BA44-CE55388197EB}" dt="2025-04-09T16:30:34.755" v="13" actId="962"/>
        <pc:sldMkLst>
          <pc:docMk/>
          <pc:sldMk cId="3343159462" sldId="357"/>
        </pc:sldMkLst>
        <pc:picChg chg="mod">
          <ac:chgData name="Whitney Wells" userId="f6cfa1af-c8ba-4ad4-ab0f-e99832c97c41" providerId="ADAL" clId="{2728420C-A78A-46F1-BA44-CE55388197EB}" dt="2025-04-09T16:30:25.954" v="9" actId="962"/>
          <ac:picMkLst>
            <pc:docMk/>
            <pc:sldMk cId="3343159462" sldId="357"/>
            <ac:picMk id="4" creationId="{37D8F125-4943-B883-78B5-38BE5BA65C3E}"/>
          </ac:picMkLst>
        </pc:picChg>
        <pc:picChg chg="mod">
          <ac:chgData name="Whitney Wells" userId="f6cfa1af-c8ba-4ad4-ab0f-e99832c97c41" providerId="ADAL" clId="{2728420C-A78A-46F1-BA44-CE55388197EB}" dt="2025-04-09T16:30:28.390" v="10" actId="962"/>
          <ac:picMkLst>
            <pc:docMk/>
            <pc:sldMk cId="3343159462" sldId="357"/>
            <ac:picMk id="5" creationId="{A71CBE27-F639-1589-6C6D-D1CB6BFCD4F9}"/>
          </ac:picMkLst>
        </pc:picChg>
        <pc:picChg chg="mod">
          <ac:chgData name="Whitney Wells" userId="f6cfa1af-c8ba-4ad4-ab0f-e99832c97c41" providerId="ADAL" clId="{2728420C-A78A-46F1-BA44-CE55388197EB}" dt="2025-04-09T16:30:30.235" v="11" actId="962"/>
          <ac:picMkLst>
            <pc:docMk/>
            <pc:sldMk cId="3343159462" sldId="357"/>
            <ac:picMk id="6" creationId="{1C3DC480-8C3E-E603-A927-8E717D72497F}"/>
          </ac:picMkLst>
        </pc:picChg>
        <pc:picChg chg="mod">
          <ac:chgData name="Whitney Wells" userId="f6cfa1af-c8ba-4ad4-ab0f-e99832c97c41" providerId="ADAL" clId="{2728420C-A78A-46F1-BA44-CE55388197EB}" dt="2025-04-09T16:30:32.268" v="12" actId="962"/>
          <ac:picMkLst>
            <pc:docMk/>
            <pc:sldMk cId="3343159462" sldId="357"/>
            <ac:picMk id="7" creationId="{8CFB4AD7-D536-0D95-E3F3-E4BEFE2C4552}"/>
          </ac:picMkLst>
        </pc:picChg>
        <pc:picChg chg="mod">
          <ac:chgData name="Whitney Wells" userId="f6cfa1af-c8ba-4ad4-ab0f-e99832c97c41" providerId="ADAL" clId="{2728420C-A78A-46F1-BA44-CE55388197EB}" dt="2025-04-09T16:30:34.755" v="13" actId="962"/>
          <ac:picMkLst>
            <pc:docMk/>
            <pc:sldMk cId="3343159462" sldId="357"/>
            <ac:picMk id="8" creationId="{7DD316E7-339C-083A-D484-03E6D667868F}"/>
          </ac:picMkLst>
        </pc:picChg>
      </pc:sldChg>
      <pc:sldChg chg="modSp">
        <pc:chgData name="Whitney Wells" userId="f6cfa1af-c8ba-4ad4-ab0f-e99832c97c41" providerId="ADAL" clId="{2728420C-A78A-46F1-BA44-CE55388197EB}" dt="2025-04-09T16:30:17.285" v="7" actId="962"/>
        <pc:sldMkLst>
          <pc:docMk/>
          <pc:sldMk cId="3215483695" sldId="358"/>
        </pc:sldMkLst>
        <pc:graphicFrameChg chg="mod">
          <ac:chgData name="Whitney Wells" userId="f6cfa1af-c8ba-4ad4-ab0f-e99832c97c41" providerId="ADAL" clId="{2728420C-A78A-46F1-BA44-CE55388197EB}" dt="2025-04-09T16:30:17.285" v="7" actId="962"/>
          <ac:graphicFrameMkLst>
            <pc:docMk/>
            <pc:sldMk cId="3215483695" sldId="358"/>
            <ac:graphicFrameMk id="4" creationId="{43AE98E0-8949-EC2C-1157-52D3F4D14FF3}"/>
          </ac:graphicFrameMkLst>
        </pc:graphicFrameChg>
      </pc:sldChg>
      <pc:sldChg chg="addSp modSp mod">
        <pc:chgData name="Whitney Wells" userId="f6cfa1af-c8ba-4ad4-ab0f-e99832c97c41" providerId="ADAL" clId="{2728420C-A78A-46F1-BA44-CE55388197EB}" dt="2025-04-09T16:33:31.958" v="94" actId="20577"/>
        <pc:sldMkLst>
          <pc:docMk/>
          <pc:sldMk cId="1883161292" sldId="359"/>
        </pc:sldMkLst>
        <pc:spChg chg="add mod">
          <ac:chgData name="Whitney Wells" userId="f6cfa1af-c8ba-4ad4-ab0f-e99832c97c41" providerId="ADAL" clId="{2728420C-A78A-46F1-BA44-CE55388197EB}" dt="2025-04-09T16:33:31.958" v="94" actId="20577"/>
          <ac:spMkLst>
            <pc:docMk/>
            <pc:sldMk cId="1883161292" sldId="359"/>
            <ac:spMk id="2" creationId="{F8A7A191-39FE-4F7F-8768-326D90C8FE32}"/>
          </ac:spMkLst>
        </pc:spChg>
        <pc:spChg chg="mod">
          <ac:chgData name="Whitney Wells" userId="f6cfa1af-c8ba-4ad4-ab0f-e99832c97c41" providerId="ADAL" clId="{2728420C-A78A-46F1-BA44-CE55388197EB}" dt="2025-04-09T16:30:46.293" v="19" actId="962"/>
          <ac:spMkLst>
            <pc:docMk/>
            <pc:sldMk cId="1883161292" sldId="359"/>
            <ac:spMk id="4" creationId="{DAF432A3-B2C4-5F04-0F04-4200B3B9FDDC}"/>
          </ac:spMkLst>
        </pc:spChg>
        <pc:picChg chg="mod">
          <ac:chgData name="Whitney Wells" userId="f6cfa1af-c8ba-4ad4-ab0f-e99832c97c41" providerId="ADAL" clId="{2728420C-A78A-46F1-BA44-CE55388197EB}" dt="2025-04-09T16:30:44.392" v="18" actId="962"/>
          <ac:picMkLst>
            <pc:docMk/>
            <pc:sldMk cId="1883161292" sldId="359"/>
            <ac:picMk id="7" creationId="{40FABD78-AB6B-9973-3798-1EBF50812353}"/>
          </ac:picMkLst>
        </pc:picChg>
      </pc:sldChg>
      <pc:sldChg chg="addSp modSp mod">
        <pc:chgData name="Whitney Wells" userId="f6cfa1af-c8ba-4ad4-ab0f-e99832c97c41" providerId="ADAL" clId="{2728420C-A78A-46F1-BA44-CE55388197EB}" dt="2025-04-09T16:32:00.695" v="48" actId="20577"/>
        <pc:sldMkLst>
          <pc:docMk/>
          <pc:sldMk cId="3822360014" sldId="361"/>
        </pc:sldMkLst>
        <pc:spChg chg="add mod">
          <ac:chgData name="Whitney Wells" userId="f6cfa1af-c8ba-4ad4-ab0f-e99832c97c41" providerId="ADAL" clId="{2728420C-A78A-46F1-BA44-CE55388197EB}" dt="2025-04-09T16:32:00.695" v="48" actId="20577"/>
          <ac:spMkLst>
            <pc:docMk/>
            <pc:sldMk cId="3822360014" sldId="361"/>
            <ac:spMk id="2" creationId="{47415C7D-B033-4B60-A82A-D5D777E51CCB}"/>
          </ac:spMkLst>
        </pc:spChg>
        <pc:picChg chg="mod">
          <ac:chgData name="Whitney Wells" userId="f6cfa1af-c8ba-4ad4-ab0f-e99832c97c41" providerId="ADAL" clId="{2728420C-A78A-46F1-BA44-CE55388197EB}" dt="2025-04-09T16:30:22.891" v="8" actId="962"/>
          <ac:picMkLst>
            <pc:docMk/>
            <pc:sldMk cId="3822360014" sldId="361"/>
            <ac:picMk id="4" creationId="{73EEDBCF-30A2-A97B-657C-B486CB17FD84}"/>
          </ac:picMkLst>
        </pc:picChg>
      </pc:sldChg>
      <pc:sldChg chg="modSp mod">
        <pc:chgData name="Whitney Wells" userId="f6cfa1af-c8ba-4ad4-ab0f-e99832c97c41" providerId="ADAL" clId="{2728420C-A78A-46F1-BA44-CE55388197EB}" dt="2025-04-09T16:30:48.394" v="20" actId="962"/>
        <pc:sldMkLst>
          <pc:docMk/>
          <pc:sldMk cId="3673267310" sldId="362"/>
        </pc:sldMkLst>
        <pc:picChg chg="mod">
          <ac:chgData name="Whitney Wells" userId="f6cfa1af-c8ba-4ad4-ab0f-e99832c97c41" providerId="ADAL" clId="{2728420C-A78A-46F1-BA44-CE55388197EB}" dt="2025-04-09T16:30:48.394" v="20" actId="962"/>
          <ac:picMkLst>
            <pc:docMk/>
            <pc:sldMk cId="3673267310" sldId="362"/>
            <ac:picMk id="4" creationId="{C331EE3C-DD46-4AF9-2231-42649D2F28E5}"/>
          </ac:picMkLst>
        </pc:picChg>
      </pc:sldChg>
      <pc:sldChg chg="modSp">
        <pc:chgData name="Whitney Wells" userId="f6cfa1af-c8ba-4ad4-ab0f-e99832c97c41" providerId="ADAL" clId="{2728420C-A78A-46F1-BA44-CE55388197EB}" dt="2025-04-09T16:30:03.806" v="3" actId="962"/>
        <pc:sldMkLst>
          <pc:docMk/>
          <pc:sldMk cId="1556537681" sldId="363"/>
        </pc:sldMkLst>
        <pc:graphicFrameChg chg="mod">
          <ac:chgData name="Whitney Wells" userId="f6cfa1af-c8ba-4ad4-ab0f-e99832c97c41" providerId="ADAL" clId="{2728420C-A78A-46F1-BA44-CE55388197EB}" dt="2025-04-09T16:30:03.806" v="3" actId="962"/>
          <ac:graphicFrameMkLst>
            <pc:docMk/>
            <pc:sldMk cId="1556537681" sldId="363"/>
            <ac:graphicFrameMk id="4" creationId="{B080E3EB-686F-3807-03A6-2D29CE86FE2A}"/>
          </ac:graphicFrameMkLst>
        </pc:graphicFrameChg>
      </pc:sldChg>
      <pc:sldChg chg="modSp">
        <pc:chgData name="Whitney Wells" userId="f6cfa1af-c8ba-4ad4-ab0f-e99832c97c41" providerId="ADAL" clId="{2728420C-A78A-46F1-BA44-CE55388197EB}" dt="2025-04-09T16:30:15.209" v="6" actId="962"/>
        <pc:sldMkLst>
          <pc:docMk/>
          <pc:sldMk cId="2662499675" sldId="364"/>
        </pc:sldMkLst>
        <pc:graphicFrameChg chg="mod">
          <ac:chgData name="Whitney Wells" userId="f6cfa1af-c8ba-4ad4-ab0f-e99832c97c41" providerId="ADAL" clId="{2728420C-A78A-46F1-BA44-CE55388197EB}" dt="2025-04-09T16:30:15.209" v="6" actId="962"/>
          <ac:graphicFrameMkLst>
            <pc:docMk/>
            <pc:sldMk cId="2662499675" sldId="364"/>
            <ac:graphicFrameMk id="4" creationId="{91081DF8-8872-7764-3907-2127F1F7F3E8}"/>
          </ac:graphicFrameMkLst>
        </pc:graphicFrameChg>
      </pc:sldChg>
      <pc:sldChg chg="modSp mod">
        <pc:chgData name="Whitney Wells" userId="f6cfa1af-c8ba-4ad4-ab0f-e99832c97c41" providerId="ADAL" clId="{2728420C-A78A-46F1-BA44-CE55388197EB}" dt="2025-04-09T16:44:26.944" v="126" actId="20577"/>
        <pc:sldMkLst>
          <pc:docMk/>
          <pc:sldMk cId="1230823736" sldId="366"/>
        </pc:sldMkLst>
        <pc:spChg chg="mod">
          <ac:chgData name="Whitney Wells" userId="f6cfa1af-c8ba-4ad4-ab0f-e99832c97c41" providerId="ADAL" clId="{2728420C-A78A-46F1-BA44-CE55388197EB}" dt="2025-04-09T16:44:26.944" v="126" actId="20577"/>
          <ac:spMkLst>
            <pc:docMk/>
            <pc:sldMk cId="1230823736" sldId="366"/>
            <ac:spMk id="5" creationId="{A26C0006-1BE2-44F0-E38A-E643CE4E2620}"/>
          </ac:spMkLst>
        </pc:spChg>
        <pc:picChg chg="mod">
          <ac:chgData name="Whitney Wells" userId="f6cfa1af-c8ba-4ad4-ab0f-e99832c97c41" providerId="ADAL" clId="{2728420C-A78A-46F1-BA44-CE55388197EB}" dt="2025-04-09T16:31:02.156" v="27" actId="962"/>
          <ac:picMkLst>
            <pc:docMk/>
            <pc:sldMk cId="1230823736" sldId="366"/>
            <ac:picMk id="4" creationId="{1C658029-75BB-C1EE-DA3F-4199041F8B04}"/>
          </ac:picMkLst>
        </pc:picChg>
      </pc:sldChg>
      <pc:sldChg chg="modSp">
        <pc:chgData name="Whitney Wells" userId="f6cfa1af-c8ba-4ad4-ab0f-e99832c97c41" providerId="ADAL" clId="{2728420C-A78A-46F1-BA44-CE55388197EB}" dt="2025-04-09T16:35:56.070" v="112"/>
        <pc:sldMkLst>
          <pc:docMk/>
          <pc:sldMk cId="4114658055" sldId="367"/>
        </pc:sldMkLst>
        <pc:spChg chg="mod">
          <ac:chgData name="Whitney Wells" userId="f6cfa1af-c8ba-4ad4-ab0f-e99832c97c41" providerId="ADAL" clId="{2728420C-A78A-46F1-BA44-CE55388197EB}" dt="2025-04-09T16:35:56.070" v="112"/>
          <ac:spMkLst>
            <pc:docMk/>
            <pc:sldMk cId="4114658055" sldId="367"/>
            <ac:spMk id="3" creationId="{B577B958-9A72-315E-9E82-61831923F659}"/>
          </ac:spMkLst>
        </pc:spChg>
      </pc:sldChg>
      <pc:sldChg chg="modSp">
        <pc:chgData name="Whitney Wells" userId="f6cfa1af-c8ba-4ad4-ab0f-e99832c97c41" providerId="ADAL" clId="{2728420C-A78A-46F1-BA44-CE55388197EB}" dt="2025-04-09T16:30:56.550" v="24" actId="962"/>
        <pc:sldMkLst>
          <pc:docMk/>
          <pc:sldMk cId="1663454488" sldId="368"/>
        </pc:sldMkLst>
        <pc:graphicFrameChg chg="mod">
          <ac:chgData name="Whitney Wells" userId="f6cfa1af-c8ba-4ad4-ab0f-e99832c97c41" providerId="ADAL" clId="{2728420C-A78A-46F1-BA44-CE55388197EB}" dt="2025-04-09T16:30:56.550" v="24" actId="962"/>
          <ac:graphicFrameMkLst>
            <pc:docMk/>
            <pc:sldMk cId="1663454488" sldId="368"/>
            <ac:graphicFrameMk id="96" creationId="{184A01A2-477D-D1EC-8470-67862D568141}"/>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niuits-my.sharepoint.com/personal/y03dcl1_mail_niu_edu/Documents/10.20.21%20Dara%20Files/Lisa/Board%20of%20Trustees%20Reports/Funding%20Trend%20Files/Funding%20Trends%202024%20Final.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niuits-my.sharepoint.com/personal/y03dcl1_mail_niu_edu/Documents/10.20.21%20Dara%20Files/Division/Data%20Analysis/Revenue%20Analysis/Effective%20F&amp;A/Running%20F&amp;A%20Recovery%20Analysi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'Awards by Source'!$D$40</c:f>
              <c:strCache>
                <c:ptCount val="1"/>
                <c:pt idx="0">
                  <c:v>Total</c:v>
                </c:pt>
              </c:strCache>
            </c:strRef>
          </c:tx>
          <c:spPr>
            <a:ln w="28575" cap="rnd">
              <a:solidFill>
                <a:srgbClr val="C00000"/>
              </a:solidFill>
              <a:round/>
            </a:ln>
            <a:effectLst/>
          </c:spPr>
          <c:marker>
            <c:symbol val="none"/>
          </c:marker>
          <c:cat>
            <c:strRef>
              <c:f>'Awards by Source'!$E$39:$I$39</c:f>
              <c:strCache>
                <c:ptCount val="5"/>
                <c:pt idx="0">
                  <c:v>FY 2020</c:v>
                </c:pt>
                <c:pt idx="1">
                  <c:v>FY 2021</c:v>
                </c:pt>
                <c:pt idx="2">
                  <c:v>FY 2022</c:v>
                </c:pt>
                <c:pt idx="3">
                  <c:v>FY 2023</c:v>
                </c:pt>
                <c:pt idx="4">
                  <c:v>FY 2024</c:v>
                </c:pt>
              </c:strCache>
            </c:strRef>
          </c:cat>
          <c:val>
            <c:numRef>
              <c:f>'Awards by Source'!$E$40:$I$40</c:f>
              <c:numCache>
                <c:formatCode>_("$"* #,##0.00_);_("$"* \(#,##0.00\);_("$"* "-"??_);_(@_)</c:formatCode>
                <c:ptCount val="5"/>
                <c:pt idx="0">
                  <c:v>43988157</c:v>
                </c:pt>
                <c:pt idx="1">
                  <c:v>79704023</c:v>
                </c:pt>
                <c:pt idx="2">
                  <c:v>48630679</c:v>
                </c:pt>
                <c:pt idx="3">
                  <c:v>61145909.350000001</c:v>
                </c:pt>
                <c:pt idx="4">
                  <c:v>55719612</c:v>
                </c:pt>
              </c:numCache>
            </c:numRef>
          </c:val>
          <c:smooth val="0"/>
          <c:extLst>
            <c:ext xmlns:c16="http://schemas.microsoft.com/office/drawing/2014/chart" uri="{C3380CC4-5D6E-409C-BE32-E72D297353CC}">
              <c16:uniqueId val="{00000000-8996-4286-9FE9-0990AAD6F757}"/>
            </c:ext>
          </c:extLst>
        </c:ser>
        <c:dLbls>
          <c:showLegendKey val="0"/>
          <c:showVal val="0"/>
          <c:showCatName val="0"/>
          <c:showSerName val="0"/>
          <c:showPercent val="0"/>
          <c:showBubbleSize val="0"/>
        </c:dLbls>
        <c:smooth val="0"/>
        <c:axId val="308525088"/>
        <c:axId val="308525568"/>
      </c:lineChart>
      <c:catAx>
        <c:axId val="30852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08525568"/>
        <c:crosses val="autoZero"/>
        <c:auto val="1"/>
        <c:lblAlgn val="ctr"/>
        <c:lblOffset val="100"/>
        <c:noMultiLvlLbl val="0"/>
      </c:catAx>
      <c:valAx>
        <c:axId val="30852556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08525088"/>
        <c:crosses val="autoZero"/>
        <c:crossBetween val="between"/>
        <c:dispUnits>
          <c:builtInUnit val="millions"/>
          <c:dispUnitsLbl>
            <c:layout>
              <c:manualLayout>
                <c:xMode val="edge"/>
                <c:yMode val="edge"/>
                <c:x val="6.4724919093851136E-3"/>
                <c:y val="0.39887289703541157"/>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94A7-4A16-85D5-A0B59183C055}"/>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94A7-4A16-85D5-A0B59183C055}"/>
              </c:ext>
            </c:extLst>
          </c:dPt>
          <c:dPt>
            <c:idx val="2"/>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5-94A7-4A16-85D5-A0B59183C055}"/>
              </c:ext>
            </c:extLst>
          </c:dPt>
          <c:dPt>
            <c:idx val="3"/>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7-94A7-4A16-85D5-A0B59183C05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4A7-4A16-85D5-A0B59183C055}"/>
              </c:ext>
            </c:extLst>
          </c:dPt>
          <c:dLbls>
            <c:dLbl>
              <c:idx val="0"/>
              <c:layout>
                <c:manualLayout>
                  <c:x val="3.2393675305149965E-2"/>
                  <c:y val="6.350415214491640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4A7-4A16-85D5-A0B59183C055}"/>
                </c:ext>
              </c:extLst>
            </c:dLbl>
            <c:dLbl>
              <c:idx val="1"/>
              <c:layout>
                <c:manualLayout>
                  <c:x val="-2.1379863924776393E-2"/>
                  <c:y val="-2.740845918850307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4A7-4A16-85D5-A0B59183C055}"/>
                </c:ext>
              </c:extLst>
            </c:dLbl>
            <c:dLbl>
              <c:idx val="2"/>
              <c:layout>
                <c:manualLayout>
                  <c:x val="1.1865428229238365E-2"/>
                  <c:y val="-0.11170280968977238"/>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4A7-4A16-85D5-A0B59183C055}"/>
                </c:ext>
              </c:extLst>
            </c:dLbl>
            <c:dLbl>
              <c:idx val="3"/>
              <c:layout>
                <c:manualLayout>
                  <c:x val="1.4382437632189181E-2"/>
                  <c:y val="-4.499741835549244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4A7-4A16-85D5-A0B59183C05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'Awards by Source'!$D$58:$D$62</c:f>
              <c:strCache>
                <c:ptCount val="5"/>
                <c:pt idx="0">
                  <c:v>Federal </c:v>
                </c:pt>
                <c:pt idx="1">
                  <c:v>State </c:v>
                </c:pt>
                <c:pt idx="2">
                  <c:v>Corporate </c:v>
                </c:pt>
                <c:pt idx="3">
                  <c:v>Public/Non-Profit</c:v>
                </c:pt>
                <c:pt idx="4">
                  <c:v>Foreign</c:v>
                </c:pt>
              </c:strCache>
            </c:strRef>
          </c:cat>
          <c:val>
            <c:numRef>
              <c:f>'Awards by Source'!$E$58:$E$62</c:f>
              <c:numCache>
                <c:formatCode>_("$"* #,##0.00_);_("$"* \(#,##0.00\);_("$"* "-"??_);_(@_)</c:formatCode>
                <c:ptCount val="5"/>
                <c:pt idx="0">
                  <c:v>196667008.71000001</c:v>
                </c:pt>
                <c:pt idx="1">
                  <c:v>64931450.859999999</c:v>
                </c:pt>
                <c:pt idx="2">
                  <c:v>14076299.93</c:v>
                </c:pt>
                <c:pt idx="3">
                  <c:v>13133872.210000001</c:v>
                </c:pt>
                <c:pt idx="4">
                  <c:v>379748.64</c:v>
                </c:pt>
              </c:numCache>
            </c:numRef>
          </c:val>
          <c:extLst>
            <c:ext xmlns:c16="http://schemas.microsoft.com/office/drawing/2014/chart" uri="{C3380CC4-5D6E-409C-BE32-E72D297353CC}">
              <c16:uniqueId val="{0000000A-94A7-4A16-85D5-A0B59183C055}"/>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'F&amp;A Return Per FY'!$A$15:$D$15</c:f>
              <c:strCache>
                <c:ptCount val="4"/>
                <c:pt idx="0">
                  <c:v>Total Expenditures</c:v>
                </c:pt>
              </c:strCache>
            </c:strRef>
          </c:tx>
          <c:spPr>
            <a:ln w="28575" cap="rnd">
              <a:solidFill>
                <a:srgbClr val="FF0000"/>
              </a:solidFill>
              <a:round/>
            </a:ln>
            <a:effectLst/>
          </c:spPr>
          <c:marker>
            <c:symbol val="circle"/>
            <c:size val="5"/>
            <c:spPr>
              <a:solidFill>
                <a:schemeClr val="accent1"/>
              </a:solidFill>
              <a:ln w="9525">
                <a:solidFill>
                  <a:srgbClr val="FF0000"/>
                </a:solidFill>
              </a:ln>
              <a:effectLst/>
            </c:spPr>
          </c:marker>
          <c:cat>
            <c:strRef>
              <c:f>'F&amp;A Return Per FY'!$E$14:$I$14</c:f>
              <c:strCache>
                <c:ptCount val="5"/>
                <c:pt idx="0">
                  <c:v>FY 20</c:v>
                </c:pt>
                <c:pt idx="1">
                  <c:v> FY 21</c:v>
                </c:pt>
                <c:pt idx="2">
                  <c:v>FY 22</c:v>
                </c:pt>
                <c:pt idx="3">
                  <c:v>FY 23</c:v>
                </c:pt>
                <c:pt idx="4">
                  <c:v>FY 24</c:v>
                </c:pt>
              </c:strCache>
            </c:strRef>
          </c:cat>
          <c:val>
            <c:numRef>
              <c:f>'F&amp;A Return Per FY'!$E$15:$I$15</c:f>
              <c:numCache>
                <c:formatCode>_("$"* #,##0.00_);_("$"* \(#,##0.00\);_("$"* "-"??_);_(@_)</c:formatCode>
                <c:ptCount val="5"/>
                <c:pt idx="0">
                  <c:v>26952173.220000014</c:v>
                </c:pt>
                <c:pt idx="1">
                  <c:v>31255850.249999933</c:v>
                </c:pt>
                <c:pt idx="2">
                  <c:v>38202679</c:v>
                </c:pt>
                <c:pt idx="3">
                  <c:v>46634258.020000003</c:v>
                </c:pt>
                <c:pt idx="4">
                  <c:v>47514932.569999926</c:v>
                </c:pt>
              </c:numCache>
            </c:numRef>
          </c:val>
          <c:smooth val="0"/>
          <c:extLst>
            <c:ext xmlns:c16="http://schemas.microsoft.com/office/drawing/2014/chart" uri="{C3380CC4-5D6E-409C-BE32-E72D297353CC}">
              <c16:uniqueId val="{00000000-B87D-48F0-91F2-7D1CE39E5779}"/>
            </c:ext>
          </c:extLst>
        </c:ser>
        <c:dLbls>
          <c:showLegendKey val="0"/>
          <c:showVal val="0"/>
          <c:showCatName val="0"/>
          <c:showSerName val="0"/>
          <c:showPercent val="0"/>
          <c:showBubbleSize val="0"/>
        </c:dLbls>
        <c:marker val="1"/>
        <c:smooth val="0"/>
        <c:axId val="1892752047"/>
        <c:axId val="1892766447"/>
      </c:lineChart>
      <c:catAx>
        <c:axId val="189275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92766447"/>
        <c:crosses val="autoZero"/>
        <c:auto val="1"/>
        <c:lblAlgn val="ctr"/>
        <c:lblOffset val="100"/>
        <c:noMultiLvlLbl val="0"/>
      </c:catAx>
      <c:valAx>
        <c:axId val="189276644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92752047"/>
        <c:crosses val="autoZero"/>
        <c:crossBetween val="between"/>
        <c:dispUnits>
          <c:builtInUnit val="millions"/>
          <c:dispUnitsLbl>
            <c:layout>
              <c:manualLayout>
                <c:xMode val="edge"/>
                <c:yMode val="edge"/>
                <c:x val="4.7714450527773988E-3"/>
                <c:y val="0.34490601981203967"/>
              </c:manualLayout>
            </c:layout>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hyperlink" Target="https://www.niu.edu/spa/about/grant-roles.shtml" TargetMode="External"/><Relationship Id="rId5" Type="http://schemas.openxmlformats.org/officeDocument/2006/relationships/image" Target="../media/image28.svg"/><Relationship Id="rId4" Type="http://schemas.openxmlformats.org/officeDocument/2006/relationships/image" Target="../media/image27.png"/></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5" Type="http://schemas.openxmlformats.org/officeDocument/2006/relationships/hyperlink" Target="https://www.niu.edu/spa/about/grant-roles.shtml" TargetMode="External"/><Relationship Id="rId4" Type="http://schemas.openxmlformats.org/officeDocument/2006/relationships/image" Target="../media/image2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5204CF-976D-4321-98E6-728BFDB56EFE}" type="doc">
      <dgm:prSet loTypeId="urn:microsoft.com/office/officeart/2005/8/layout/process5" loCatId="process" qsTypeId="urn:microsoft.com/office/officeart/2005/8/quickstyle/simple1" qsCatId="simple" csTypeId="urn:microsoft.com/office/officeart/2005/8/colors/accent3_2" csCatId="accent3" phldr="1"/>
      <dgm:spPr/>
      <dgm:t>
        <a:bodyPr/>
        <a:lstStyle/>
        <a:p>
          <a:endParaRPr lang="en-US"/>
        </a:p>
      </dgm:t>
    </dgm:pt>
    <dgm:pt modelId="{A1E01204-02DE-4874-9E5B-0D7E1F2DA415}">
      <dgm:prSet phldrT="[Text]"/>
      <dgm:spPr>
        <a:solidFill>
          <a:schemeClr val="bg1">
            <a:lumMod val="65000"/>
          </a:schemeClr>
        </a:solidFill>
      </dgm:spPr>
      <dgm:t>
        <a:bodyPr/>
        <a:lstStyle/>
        <a:p>
          <a:r>
            <a:rPr lang="en-US" b="1" dirty="0">
              <a:solidFill>
                <a:schemeClr val="tx1"/>
              </a:solidFill>
            </a:rPr>
            <a:t>Find Funding and Proposal Development (ORD)</a:t>
          </a:r>
        </a:p>
      </dgm:t>
    </dgm:pt>
    <dgm:pt modelId="{BA72913C-26C1-40FC-8A56-E718878203BC}" type="parTrans" cxnId="{1A49DC68-1E7B-4A6C-AE76-1DE5CBF5AC34}">
      <dgm:prSet/>
      <dgm:spPr/>
      <dgm:t>
        <a:bodyPr/>
        <a:lstStyle/>
        <a:p>
          <a:endParaRPr lang="en-US"/>
        </a:p>
      </dgm:t>
    </dgm:pt>
    <dgm:pt modelId="{6DF2E0FC-3F15-4595-854F-4A78A95AFEED}" type="sibTrans" cxnId="{1A49DC68-1E7B-4A6C-AE76-1DE5CBF5AC34}">
      <dgm:prSet/>
      <dgm:spPr>
        <a:solidFill>
          <a:schemeClr val="tx1">
            <a:lumMod val="75000"/>
            <a:lumOff val="25000"/>
          </a:schemeClr>
        </a:solidFill>
      </dgm:spPr>
      <dgm:t>
        <a:bodyPr/>
        <a:lstStyle/>
        <a:p>
          <a:endParaRPr lang="en-US" dirty="0"/>
        </a:p>
      </dgm:t>
    </dgm:pt>
    <dgm:pt modelId="{512AD9E6-BA2E-4868-9942-2BE1621E94AA}">
      <dgm:prSet phldrT="[Text]"/>
      <dgm:spPr>
        <a:solidFill>
          <a:schemeClr val="accent2">
            <a:lumMod val="20000"/>
            <a:lumOff val="80000"/>
          </a:schemeClr>
        </a:solidFill>
      </dgm:spPr>
      <dgm:t>
        <a:bodyPr/>
        <a:lstStyle/>
        <a:p>
          <a:r>
            <a:rPr lang="en-US" b="0" dirty="0">
              <a:solidFill>
                <a:schemeClr val="tx1"/>
              </a:solidFill>
            </a:rPr>
            <a:t>Guidelines and Budget Review</a:t>
          </a:r>
        </a:p>
      </dgm:t>
    </dgm:pt>
    <dgm:pt modelId="{F1868171-D6B6-4B93-9B82-B740C315CA08}" type="parTrans" cxnId="{9DCF060E-35A1-4674-91ED-1F58AC7B5C90}">
      <dgm:prSet/>
      <dgm:spPr/>
      <dgm:t>
        <a:bodyPr/>
        <a:lstStyle/>
        <a:p>
          <a:endParaRPr lang="en-US"/>
        </a:p>
      </dgm:t>
    </dgm:pt>
    <dgm:pt modelId="{D8E63CE7-784B-4BAB-B0D8-7915FBDCB6C5}" type="sibTrans" cxnId="{9DCF060E-35A1-4674-91ED-1F58AC7B5C90}">
      <dgm:prSet/>
      <dgm:spPr>
        <a:solidFill>
          <a:schemeClr val="tx1">
            <a:lumMod val="85000"/>
            <a:lumOff val="15000"/>
          </a:schemeClr>
        </a:solidFill>
      </dgm:spPr>
      <dgm:t>
        <a:bodyPr/>
        <a:lstStyle/>
        <a:p>
          <a:endParaRPr lang="en-US" dirty="0"/>
        </a:p>
      </dgm:t>
    </dgm:pt>
    <dgm:pt modelId="{D322C21F-9CE3-4B35-B0EF-B2B5DF81C59A}">
      <dgm:prSet phldrT="[Text]"/>
      <dgm:spPr>
        <a:solidFill>
          <a:schemeClr val="accent2">
            <a:lumMod val="20000"/>
            <a:lumOff val="80000"/>
          </a:schemeClr>
        </a:solidFill>
      </dgm:spPr>
      <dgm:t>
        <a:bodyPr/>
        <a:lstStyle/>
        <a:p>
          <a:r>
            <a:rPr lang="en-US" b="0" dirty="0">
              <a:solidFill>
                <a:schemeClr val="tx1"/>
              </a:solidFill>
            </a:rPr>
            <a:t>InfoEd Routing and Sponsor Submission</a:t>
          </a:r>
        </a:p>
      </dgm:t>
    </dgm:pt>
    <dgm:pt modelId="{65B81F80-9422-48EC-9776-76608A81096F}" type="parTrans" cxnId="{7AF4DEAA-3EB7-4345-80D2-E366DA9C4F6D}">
      <dgm:prSet/>
      <dgm:spPr/>
      <dgm:t>
        <a:bodyPr/>
        <a:lstStyle/>
        <a:p>
          <a:endParaRPr lang="en-US"/>
        </a:p>
      </dgm:t>
    </dgm:pt>
    <dgm:pt modelId="{4BF20250-9AC0-4C4D-ABA7-5ACB7389D33A}" type="sibTrans" cxnId="{7AF4DEAA-3EB7-4345-80D2-E366DA9C4F6D}">
      <dgm:prSet/>
      <dgm:spPr>
        <a:solidFill>
          <a:schemeClr val="tx1">
            <a:lumMod val="75000"/>
            <a:lumOff val="25000"/>
          </a:schemeClr>
        </a:solidFill>
      </dgm:spPr>
      <dgm:t>
        <a:bodyPr/>
        <a:lstStyle/>
        <a:p>
          <a:endParaRPr lang="en-US" dirty="0"/>
        </a:p>
      </dgm:t>
    </dgm:pt>
    <dgm:pt modelId="{23116772-D1E3-4643-97C7-AEE71736EBF0}">
      <dgm:prSet phldrT="[Text]"/>
      <dgm:spPr>
        <a:gradFill rotWithShape="0">
          <a:gsLst>
            <a:gs pos="39500">
              <a:srgbClr val="C5AEBB"/>
            </a:gs>
            <a:gs pos="500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0" dirty="0">
              <a:solidFill>
                <a:schemeClr val="tx1"/>
              </a:solidFill>
            </a:rPr>
            <a:t>Award Negotiation and Acceptance</a:t>
          </a:r>
        </a:p>
      </dgm:t>
    </dgm:pt>
    <dgm:pt modelId="{B347F40E-E166-4A6C-AB33-51DE00CB2465}" type="parTrans" cxnId="{C3C1D197-2321-4572-AF3C-5B846B91B523}">
      <dgm:prSet/>
      <dgm:spPr/>
      <dgm:t>
        <a:bodyPr/>
        <a:lstStyle/>
        <a:p>
          <a:endParaRPr lang="en-US"/>
        </a:p>
      </dgm:t>
    </dgm:pt>
    <dgm:pt modelId="{C592E293-7ED2-4918-A95D-F5AE4E8B6014}" type="sibTrans" cxnId="{C3C1D197-2321-4572-AF3C-5B846B91B523}">
      <dgm:prSet/>
      <dgm:spPr>
        <a:solidFill>
          <a:schemeClr val="tx1"/>
        </a:solidFill>
      </dgm:spPr>
      <dgm:t>
        <a:bodyPr/>
        <a:lstStyle/>
        <a:p>
          <a:endParaRPr lang="en-US" dirty="0"/>
        </a:p>
      </dgm:t>
    </dgm:pt>
    <dgm:pt modelId="{A039CB02-DB7F-4A31-A668-1576D980FD9C}">
      <dgm:prSet phldrT="[Text]"/>
      <dgm:spPr>
        <a:gradFill rotWithShape="0">
          <a:gsLst>
            <a:gs pos="39500">
              <a:schemeClr val="accent2">
                <a:lumMod val="60000"/>
                <a:lumOff val="40000"/>
              </a:schemeClr>
            </a:gs>
            <a:gs pos="500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0" dirty="0">
              <a:solidFill>
                <a:schemeClr val="tx1"/>
              </a:solidFill>
            </a:rPr>
            <a:t>Award Set Up and Subaward Issuance</a:t>
          </a:r>
        </a:p>
      </dgm:t>
    </dgm:pt>
    <dgm:pt modelId="{A747CB45-FE12-4DB4-A904-F465299379ED}" type="parTrans" cxnId="{7DCC22B7-73C4-4A75-8DB9-5FA5795C32D8}">
      <dgm:prSet/>
      <dgm:spPr/>
      <dgm:t>
        <a:bodyPr/>
        <a:lstStyle/>
        <a:p>
          <a:endParaRPr lang="en-US"/>
        </a:p>
      </dgm:t>
    </dgm:pt>
    <dgm:pt modelId="{B2D720BC-D456-499D-BC40-8914314B77FC}" type="sibTrans" cxnId="{7DCC22B7-73C4-4A75-8DB9-5FA5795C32D8}">
      <dgm:prSet/>
      <dgm:spPr>
        <a:solidFill>
          <a:schemeClr val="tx1">
            <a:lumMod val="85000"/>
            <a:lumOff val="15000"/>
          </a:schemeClr>
        </a:solidFill>
      </dgm:spPr>
      <dgm:t>
        <a:bodyPr/>
        <a:lstStyle/>
        <a:p>
          <a:endParaRPr lang="en-US" dirty="0"/>
        </a:p>
      </dgm:t>
    </dgm:pt>
    <dgm:pt modelId="{3F396384-65BF-40AB-8121-F41A436CC318}">
      <dgm:prSet/>
      <dgm:spPr>
        <a:gradFill rotWithShape="0">
          <a:gsLst>
            <a:gs pos="39500">
              <a:schemeClr val="accent2">
                <a:lumMod val="60000"/>
                <a:lumOff val="40000"/>
              </a:schemeClr>
            </a:gs>
            <a:gs pos="500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0" dirty="0">
              <a:solidFill>
                <a:schemeClr val="tx1"/>
              </a:solidFill>
            </a:rPr>
            <a:t>Safety and Research Compliance</a:t>
          </a:r>
        </a:p>
      </dgm:t>
    </dgm:pt>
    <dgm:pt modelId="{0878F7F1-C1B6-43F9-9823-2FE3FA1F0F12}" type="parTrans" cxnId="{4EC7ADBA-4ACA-4640-98DD-0078B0F42752}">
      <dgm:prSet/>
      <dgm:spPr/>
      <dgm:t>
        <a:bodyPr/>
        <a:lstStyle/>
        <a:p>
          <a:endParaRPr lang="en-US"/>
        </a:p>
      </dgm:t>
    </dgm:pt>
    <dgm:pt modelId="{87D418F3-C758-4E15-B892-72973EF10BDC}" type="sibTrans" cxnId="{4EC7ADBA-4ACA-4640-98DD-0078B0F42752}">
      <dgm:prSet/>
      <dgm:spPr>
        <a:solidFill>
          <a:schemeClr val="tx1">
            <a:lumMod val="75000"/>
            <a:lumOff val="25000"/>
          </a:schemeClr>
        </a:solidFill>
      </dgm:spPr>
      <dgm:t>
        <a:bodyPr/>
        <a:lstStyle/>
        <a:p>
          <a:endParaRPr lang="en-US" dirty="0"/>
        </a:p>
      </dgm:t>
    </dgm:pt>
    <dgm:pt modelId="{640D6D38-681E-4B0E-AD8B-7477A8E5C034}">
      <dgm:prSet/>
      <dgm:spPr>
        <a:gradFill rotWithShape="0">
          <a:gsLst>
            <a:gs pos="39500">
              <a:schemeClr val="accent2">
                <a:lumMod val="60000"/>
                <a:lumOff val="40000"/>
              </a:schemeClr>
            </a:gs>
            <a:gs pos="500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0" dirty="0">
              <a:solidFill>
                <a:schemeClr val="tx1"/>
              </a:solidFill>
            </a:rPr>
            <a:t>Amendments and Budget Revisions</a:t>
          </a:r>
        </a:p>
      </dgm:t>
    </dgm:pt>
    <dgm:pt modelId="{11FABCB3-D432-4B34-A161-1627AA9BDC02}" type="parTrans" cxnId="{CE685D96-1B7E-4D3A-9451-AD8D70994939}">
      <dgm:prSet/>
      <dgm:spPr/>
      <dgm:t>
        <a:bodyPr/>
        <a:lstStyle/>
        <a:p>
          <a:endParaRPr lang="en-US"/>
        </a:p>
      </dgm:t>
    </dgm:pt>
    <dgm:pt modelId="{2971DA01-427B-49E5-96BD-08C4498BBCD0}" type="sibTrans" cxnId="{CE685D96-1B7E-4D3A-9451-AD8D70994939}">
      <dgm:prSet/>
      <dgm:spPr>
        <a:solidFill>
          <a:schemeClr val="tx1">
            <a:lumMod val="75000"/>
            <a:lumOff val="25000"/>
          </a:schemeClr>
        </a:solidFill>
      </dgm:spPr>
      <dgm:t>
        <a:bodyPr/>
        <a:lstStyle/>
        <a:p>
          <a:endParaRPr lang="en-US" dirty="0"/>
        </a:p>
      </dgm:t>
    </dgm:pt>
    <dgm:pt modelId="{08501E4B-420A-4148-AA94-517B130E5693}">
      <dgm:prSet/>
      <dgm:spPr>
        <a:solidFill>
          <a:schemeClr val="accent2">
            <a:lumMod val="60000"/>
            <a:lumOff val="40000"/>
          </a:schemeClr>
        </a:solidFill>
      </dgm:spPr>
      <dgm:t>
        <a:bodyPr/>
        <a:lstStyle/>
        <a:p>
          <a:r>
            <a:rPr lang="en-US" b="0" dirty="0">
              <a:solidFill>
                <a:schemeClr val="tx1"/>
              </a:solidFill>
            </a:rPr>
            <a:t>Cost Share and Effort Reporting</a:t>
          </a:r>
        </a:p>
      </dgm:t>
    </dgm:pt>
    <dgm:pt modelId="{AF65FA70-D68F-4E96-912E-6691E7C5D1C2}" type="parTrans" cxnId="{DF3FC154-80F8-47DE-9685-0F008A2EA27D}">
      <dgm:prSet/>
      <dgm:spPr/>
      <dgm:t>
        <a:bodyPr/>
        <a:lstStyle/>
        <a:p>
          <a:endParaRPr lang="en-US"/>
        </a:p>
      </dgm:t>
    </dgm:pt>
    <dgm:pt modelId="{7EBC9FD9-3F29-4791-9543-CABBB2184FA4}" type="sibTrans" cxnId="{DF3FC154-80F8-47DE-9685-0F008A2EA27D}">
      <dgm:prSet/>
      <dgm:spPr>
        <a:solidFill>
          <a:schemeClr val="tx1">
            <a:lumMod val="75000"/>
            <a:lumOff val="25000"/>
          </a:schemeClr>
        </a:solidFill>
      </dgm:spPr>
      <dgm:t>
        <a:bodyPr/>
        <a:lstStyle/>
        <a:p>
          <a:endParaRPr lang="en-US" dirty="0"/>
        </a:p>
      </dgm:t>
    </dgm:pt>
    <dgm:pt modelId="{8CCAFC2E-FD58-4CC6-8D45-9C44D2D40B5D}">
      <dgm:prSet/>
      <dgm:spPr>
        <a:solidFill>
          <a:schemeClr val="accent2">
            <a:lumMod val="60000"/>
            <a:lumOff val="40000"/>
          </a:schemeClr>
        </a:solidFill>
      </dgm:spPr>
      <dgm:t>
        <a:bodyPr/>
        <a:lstStyle/>
        <a:p>
          <a:r>
            <a:rPr lang="en-US" b="0" dirty="0">
              <a:solidFill>
                <a:schemeClr val="tx1"/>
              </a:solidFill>
            </a:rPr>
            <a:t>Billing &amp; Reporting</a:t>
          </a:r>
        </a:p>
      </dgm:t>
    </dgm:pt>
    <dgm:pt modelId="{946281D1-FD91-464A-9AE2-3B15B35B22A0}" type="parTrans" cxnId="{228B5C92-D179-48FE-A915-E6C7C122CA80}">
      <dgm:prSet/>
      <dgm:spPr/>
      <dgm:t>
        <a:bodyPr/>
        <a:lstStyle/>
        <a:p>
          <a:endParaRPr lang="en-US"/>
        </a:p>
      </dgm:t>
    </dgm:pt>
    <dgm:pt modelId="{94785783-CA9B-48EB-A031-77F22E11B81E}" type="sibTrans" cxnId="{228B5C92-D179-48FE-A915-E6C7C122CA80}">
      <dgm:prSet/>
      <dgm:spPr>
        <a:solidFill>
          <a:schemeClr val="tx1">
            <a:lumMod val="75000"/>
            <a:lumOff val="25000"/>
          </a:schemeClr>
        </a:solidFill>
      </dgm:spPr>
      <dgm:t>
        <a:bodyPr/>
        <a:lstStyle/>
        <a:p>
          <a:endParaRPr lang="en-US" dirty="0"/>
        </a:p>
      </dgm:t>
    </dgm:pt>
    <dgm:pt modelId="{10B5A8AC-E255-41F1-B51F-44E4B64447FC}">
      <dgm:prSet/>
      <dgm:spPr>
        <a:solidFill>
          <a:schemeClr val="accent2">
            <a:lumMod val="60000"/>
            <a:lumOff val="40000"/>
          </a:schemeClr>
        </a:solidFill>
      </dgm:spPr>
      <dgm:t>
        <a:bodyPr/>
        <a:lstStyle/>
        <a:p>
          <a:r>
            <a:rPr lang="en-US" b="0" dirty="0">
              <a:solidFill>
                <a:schemeClr val="tx1"/>
              </a:solidFill>
            </a:rPr>
            <a:t>Compliance and Award Close Out</a:t>
          </a:r>
        </a:p>
      </dgm:t>
    </dgm:pt>
    <dgm:pt modelId="{B9B80BD5-D7B1-4BD0-B531-4F9ECC93C413}" type="parTrans" cxnId="{CA19EA90-3125-4AFC-A8D4-9735BF467926}">
      <dgm:prSet/>
      <dgm:spPr/>
      <dgm:t>
        <a:bodyPr/>
        <a:lstStyle/>
        <a:p>
          <a:endParaRPr lang="en-US"/>
        </a:p>
      </dgm:t>
    </dgm:pt>
    <dgm:pt modelId="{DF0A02E2-5DE8-4B6B-A113-34AA1F19D2CE}" type="sibTrans" cxnId="{CA19EA90-3125-4AFC-A8D4-9735BF467926}">
      <dgm:prSet/>
      <dgm:spPr>
        <a:solidFill>
          <a:schemeClr val="tx1"/>
        </a:solidFill>
      </dgm:spPr>
      <dgm:t>
        <a:bodyPr/>
        <a:lstStyle/>
        <a:p>
          <a:endParaRPr lang="en-US"/>
        </a:p>
      </dgm:t>
    </dgm:pt>
    <dgm:pt modelId="{A0CF7241-EA2E-4C3B-BB22-FF64084765F1}">
      <dgm:prSet/>
      <dgm:spPr>
        <a:solidFill>
          <a:schemeClr val="accent2">
            <a:lumMod val="60000"/>
            <a:lumOff val="40000"/>
          </a:schemeClr>
        </a:solidFill>
      </dgm:spPr>
      <dgm:t>
        <a:bodyPr/>
        <a:lstStyle/>
        <a:p>
          <a:r>
            <a:rPr lang="en-US" b="1" dirty="0">
              <a:solidFill>
                <a:schemeClr val="tx1"/>
              </a:solidFill>
            </a:rPr>
            <a:t>Auditing</a:t>
          </a:r>
        </a:p>
      </dgm:t>
    </dgm:pt>
    <dgm:pt modelId="{7B54D3DA-F977-44A5-AD8D-C121538CFB57}" type="parTrans" cxnId="{B4B11FBC-39AA-4E12-B33F-5301D4C85AD3}">
      <dgm:prSet/>
      <dgm:spPr/>
      <dgm:t>
        <a:bodyPr/>
        <a:lstStyle/>
        <a:p>
          <a:endParaRPr lang="en-US"/>
        </a:p>
      </dgm:t>
    </dgm:pt>
    <dgm:pt modelId="{AB9D76E9-75D0-4357-8C26-2419C2B023CA}" type="sibTrans" cxnId="{B4B11FBC-39AA-4E12-B33F-5301D4C85AD3}">
      <dgm:prSet/>
      <dgm:spPr/>
      <dgm:t>
        <a:bodyPr/>
        <a:lstStyle/>
        <a:p>
          <a:endParaRPr lang="en-US"/>
        </a:p>
      </dgm:t>
    </dgm:pt>
    <dgm:pt modelId="{5311B244-9F77-4A67-88EF-366D705B5B95}" type="pres">
      <dgm:prSet presAssocID="{9E5204CF-976D-4321-98E6-728BFDB56EFE}" presName="diagram" presStyleCnt="0">
        <dgm:presLayoutVars>
          <dgm:dir/>
          <dgm:resizeHandles val="exact"/>
        </dgm:presLayoutVars>
      </dgm:prSet>
      <dgm:spPr/>
    </dgm:pt>
    <dgm:pt modelId="{66851509-D75B-4924-B358-149E0C6151C1}" type="pres">
      <dgm:prSet presAssocID="{A1E01204-02DE-4874-9E5B-0D7E1F2DA415}" presName="node" presStyleLbl="node1" presStyleIdx="0" presStyleCnt="11">
        <dgm:presLayoutVars>
          <dgm:bulletEnabled val="1"/>
        </dgm:presLayoutVars>
      </dgm:prSet>
      <dgm:spPr/>
    </dgm:pt>
    <dgm:pt modelId="{32E915E5-74A9-48C1-AA17-DCD0EA9DC7C2}" type="pres">
      <dgm:prSet presAssocID="{6DF2E0FC-3F15-4595-854F-4A78A95AFEED}" presName="sibTrans" presStyleLbl="sibTrans2D1" presStyleIdx="0" presStyleCnt="10"/>
      <dgm:spPr/>
    </dgm:pt>
    <dgm:pt modelId="{856F9D3B-4E33-4FAE-944E-16D81BDFDE23}" type="pres">
      <dgm:prSet presAssocID="{6DF2E0FC-3F15-4595-854F-4A78A95AFEED}" presName="connectorText" presStyleLbl="sibTrans2D1" presStyleIdx="0" presStyleCnt="10"/>
      <dgm:spPr/>
    </dgm:pt>
    <dgm:pt modelId="{BBB2D023-4E39-4C74-91F8-76A6AE6A54F1}" type="pres">
      <dgm:prSet presAssocID="{512AD9E6-BA2E-4868-9942-2BE1621E94AA}" presName="node" presStyleLbl="node1" presStyleIdx="1" presStyleCnt="11">
        <dgm:presLayoutVars>
          <dgm:bulletEnabled val="1"/>
        </dgm:presLayoutVars>
      </dgm:prSet>
      <dgm:spPr/>
    </dgm:pt>
    <dgm:pt modelId="{39E56FA4-5FBA-4882-A6F2-DDE780A9C6B7}" type="pres">
      <dgm:prSet presAssocID="{D8E63CE7-784B-4BAB-B0D8-7915FBDCB6C5}" presName="sibTrans" presStyleLbl="sibTrans2D1" presStyleIdx="1" presStyleCnt="10"/>
      <dgm:spPr/>
    </dgm:pt>
    <dgm:pt modelId="{A9A46570-5BBC-408A-9FC3-EF88CD331701}" type="pres">
      <dgm:prSet presAssocID="{D8E63CE7-784B-4BAB-B0D8-7915FBDCB6C5}" presName="connectorText" presStyleLbl="sibTrans2D1" presStyleIdx="1" presStyleCnt="10"/>
      <dgm:spPr/>
    </dgm:pt>
    <dgm:pt modelId="{92D08BE4-D599-4468-9A1A-498EB4996553}" type="pres">
      <dgm:prSet presAssocID="{D322C21F-9CE3-4B35-B0EF-B2B5DF81C59A}" presName="node" presStyleLbl="node1" presStyleIdx="2" presStyleCnt="11">
        <dgm:presLayoutVars>
          <dgm:bulletEnabled val="1"/>
        </dgm:presLayoutVars>
      </dgm:prSet>
      <dgm:spPr/>
    </dgm:pt>
    <dgm:pt modelId="{42F493A6-711B-40AE-BF82-6A17DC77BB29}" type="pres">
      <dgm:prSet presAssocID="{4BF20250-9AC0-4C4D-ABA7-5ACB7389D33A}" presName="sibTrans" presStyleLbl="sibTrans2D1" presStyleIdx="2" presStyleCnt="10"/>
      <dgm:spPr/>
    </dgm:pt>
    <dgm:pt modelId="{B92090F7-0B3B-41D5-BF8E-BCF7E81AD10D}" type="pres">
      <dgm:prSet presAssocID="{4BF20250-9AC0-4C4D-ABA7-5ACB7389D33A}" presName="connectorText" presStyleLbl="sibTrans2D1" presStyleIdx="2" presStyleCnt="10"/>
      <dgm:spPr/>
    </dgm:pt>
    <dgm:pt modelId="{594F4884-7EAC-415A-A677-AB264E0DBDDB}" type="pres">
      <dgm:prSet presAssocID="{23116772-D1E3-4643-97C7-AEE71736EBF0}" presName="node" presStyleLbl="node1" presStyleIdx="3" presStyleCnt="11">
        <dgm:presLayoutVars>
          <dgm:bulletEnabled val="1"/>
        </dgm:presLayoutVars>
      </dgm:prSet>
      <dgm:spPr/>
    </dgm:pt>
    <dgm:pt modelId="{CEFA1652-E99F-4B73-A6F0-2F87F47A097E}" type="pres">
      <dgm:prSet presAssocID="{C592E293-7ED2-4918-A95D-F5AE4E8B6014}" presName="sibTrans" presStyleLbl="sibTrans2D1" presStyleIdx="3" presStyleCnt="10"/>
      <dgm:spPr/>
    </dgm:pt>
    <dgm:pt modelId="{24633DF3-3FC6-42ED-93C4-971B4B8B9CA7}" type="pres">
      <dgm:prSet presAssocID="{C592E293-7ED2-4918-A95D-F5AE4E8B6014}" presName="connectorText" presStyleLbl="sibTrans2D1" presStyleIdx="3" presStyleCnt="10"/>
      <dgm:spPr/>
    </dgm:pt>
    <dgm:pt modelId="{89C1D7D7-DA97-46B5-9E42-A1B68AC3452F}" type="pres">
      <dgm:prSet presAssocID="{3F396384-65BF-40AB-8121-F41A436CC318}" presName="node" presStyleLbl="node1" presStyleIdx="4" presStyleCnt="11">
        <dgm:presLayoutVars>
          <dgm:bulletEnabled val="1"/>
        </dgm:presLayoutVars>
      </dgm:prSet>
      <dgm:spPr/>
    </dgm:pt>
    <dgm:pt modelId="{859B48F5-F6BF-4BEB-AFDC-869D246D235E}" type="pres">
      <dgm:prSet presAssocID="{87D418F3-C758-4E15-B892-72973EF10BDC}" presName="sibTrans" presStyleLbl="sibTrans2D1" presStyleIdx="4" presStyleCnt="10"/>
      <dgm:spPr/>
    </dgm:pt>
    <dgm:pt modelId="{0BCB1A45-1DC8-452E-8FC8-5005285E506C}" type="pres">
      <dgm:prSet presAssocID="{87D418F3-C758-4E15-B892-72973EF10BDC}" presName="connectorText" presStyleLbl="sibTrans2D1" presStyleIdx="4" presStyleCnt="10"/>
      <dgm:spPr/>
    </dgm:pt>
    <dgm:pt modelId="{CEA99C58-2CC5-4D09-95FD-78931D18F06F}" type="pres">
      <dgm:prSet presAssocID="{A039CB02-DB7F-4A31-A668-1576D980FD9C}" presName="node" presStyleLbl="node1" presStyleIdx="5" presStyleCnt="11" custLinFactNeighborX="2827" custLinFactNeighborY="-518">
        <dgm:presLayoutVars>
          <dgm:bulletEnabled val="1"/>
        </dgm:presLayoutVars>
      </dgm:prSet>
      <dgm:spPr/>
    </dgm:pt>
    <dgm:pt modelId="{A4026A4B-0688-4A55-B80F-ED451AB164D5}" type="pres">
      <dgm:prSet presAssocID="{B2D720BC-D456-499D-BC40-8914314B77FC}" presName="sibTrans" presStyleLbl="sibTrans2D1" presStyleIdx="5" presStyleCnt="10"/>
      <dgm:spPr/>
    </dgm:pt>
    <dgm:pt modelId="{63B65E30-1E56-48ED-A34D-4B794A1F5926}" type="pres">
      <dgm:prSet presAssocID="{B2D720BC-D456-499D-BC40-8914314B77FC}" presName="connectorText" presStyleLbl="sibTrans2D1" presStyleIdx="5" presStyleCnt="10"/>
      <dgm:spPr/>
    </dgm:pt>
    <dgm:pt modelId="{A1466909-2EA0-469D-9DB7-846F0B1CBFA0}" type="pres">
      <dgm:prSet presAssocID="{640D6D38-681E-4B0E-AD8B-7477A8E5C034}" presName="node" presStyleLbl="node1" presStyleIdx="6" presStyleCnt="11">
        <dgm:presLayoutVars>
          <dgm:bulletEnabled val="1"/>
        </dgm:presLayoutVars>
      </dgm:prSet>
      <dgm:spPr/>
    </dgm:pt>
    <dgm:pt modelId="{517691DB-A69A-4D99-B06F-F713BD65368B}" type="pres">
      <dgm:prSet presAssocID="{2971DA01-427B-49E5-96BD-08C4498BBCD0}" presName="sibTrans" presStyleLbl="sibTrans2D1" presStyleIdx="6" presStyleCnt="10"/>
      <dgm:spPr/>
    </dgm:pt>
    <dgm:pt modelId="{9365090F-1D3C-47B0-9A1B-D6022F616E53}" type="pres">
      <dgm:prSet presAssocID="{2971DA01-427B-49E5-96BD-08C4498BBCD0}" presName="connectorText" presStyleLbl="sibTrans2D1" presStyleIdx="6" presStyleCnt="10"/>
      <dgm:spPr/>
    </dgm:pt>
    <dgm:pt modelId="{4C14BC4A-5140-4C39-9E3C-82F487032A51}" type="pres">
      <dgm:prSet presAssocID="{08501E4B-420A-4148-AA94-517B130E5693}" presName="node" presStyleLbl="node1" presStyleIdx="7" presStyleCnt="11">
        <dgm:presLayoutVars>
          <dgm:bulletEnabled val="1"/>
        </dgm:presLayoutVars>
      </dgm:prSet>
      <dgm:spPr/>
    </dgm:pt>
    <dgm:pt modelId="{69D0F6F7-46F2-47B2-9C71-B59898F0E741}" type="pres">
      <dgm:prSet presAssocID="{7EBC9FD9-3F29-4791-9543-CABBB2184FA4}" presName="sibTrans" presStyleLbl="sibTrans2D1" presStyleIdx="7" presStyleCnt="10"/>
      <dgm:spPr/>
    </dgm:pt>
    <dgm:pt modelId="{3BEE2E65-5D55-417E-B07B-72322CF9D43C}" type="pres">
      <dgm:prSet presAssocID="{7EBC9FD9-3F29-4791-9543-CABBB2184FA4}" presName="connectorText" presStyleLbl="sibTrans2D1" presStyleIdx="7" presStyleCnt="10"/>
      <dgm:spPr/>
    </dgm:pt>
    <dgm:pt modelId="{32937BC2-0AEA-437C-9B6B-CE13C9D5E812}" type="pres">
      <dgm:prSet presAssocID="{8CCAFC2E-FD58-4CC6-8D45-9C44D2D40B5D}" presName="node" presStyleLbl="node1" presStyleIdx="8" presStyleCnt="11">
        <dgm:presLayoutVars>
          <dgm:bulletEnabled val="1"/>
        </dgm:presLayoutVars>
      </dgm:prSet>
      <dgm:spPr/>
    </dgm:pt>
    <dgm:pt modelId="{AC113834-4E84-458F-B4FA-7403E8CEF322}" type="pres">
      <dgm:prSet presAssocID="{94785783-CA9B-48EB-A031-77F22E11B81E}" presName="sibTrans" presStyleLbl="sibTrans2D1" presStyleIdx="8" presStyleCnt="10"/>
      <dgm:spPr/>
    </dgm:pt>
    <dgm:pt modelId="{9FA84185-FB1E-4A32-AA8F-EE318E5282C1}" type="pres">
      <dgm:prSet presAssocID="{94785783-CA9B-48EB-A031-77F22E11B81E}" presName="connectorText" presStyleLbl="sibTrans2D1" presStyleIdx="8" presStyleCnt="10"/>
      <dgm:spPr/>
    </dgm:pt>
    <dgm:pt modelId="{10EE0117-208A-49B8-951A-4FB0F2A38DCC}" type="pres">
      <dgm:prSet presAssocID="{10B5A8AC-E255-41F1-B51F-44E4B64447FC}" presName="node" presStyleLbl="node1" presStyleIdx="9" presStyleCnt="11">
        <dgm:presLayoutVars>
          <dgm:bulletEnabled val="1"/>
        </dgm:presLayoutVars>
      </dgm:prSet>
      <dgm:spPr/>
    </dgm:pt>
    <dgm:pt modelId="{8516F250-8E4B-4349-8ACB-E905E221D890}" type="pres">
      <dgm:prSet presAssocID="{DF0A02E2-5DE8-4B6B-A113-34AA1F19D2CE}" presName="sibTrans" presStyleLbl="sibTrans2D1" presStyleIdx="9" presStyleCnt="10"/>
      <dgm:spPr/>
    </dgm:pt>
    <dgm:pt modelId="{DF64603D-9A9E-4371-9749-4387982E4057}" type="pres">
      <dgm:prSet presAssocID="{DF0A02E2-5DE8-4B6B-A113-34AA1F19D2CE}" presName="connectorText" presStyleLbl="sibTrans2D1" presStyleIdx="9" presStyleCnt="10"/>
      <dgm:spPr/>
    </dgm:pt>
    <dgm:pt modelId="{7005CDC9-24A6-4BE0-ABC6-AB815268E493}" type="pres">
      <dgm:prSet presAssocID="{A0CF7241-EA2E-4C3B-BB22-FF64084765F1}" presName="node" presStyleLbl="node1" presStyleIdx="10" presStyleCnt="11" custLinFactNeighborX="-1598" custLinFactNeighborY="71">
        <dgm:presLayoutVars>
          <dgm:bulletEnabled val="1"/>
        </dgm:presLayoutVars>
      </dgm:prSet>
      <dgm:spPr/>
    </dgm:pt>
  </dgm:ptLst>
  <dgm:cxnLst>
    <dgm:cxn modelId="{25B11400-C26F-4C04-9AD9-DF8BEFC3DDAF}" type="presOf" srcId="{A039CB02-DB7F-4A31-A668-1576D980FD9C}" destId="{CEA99C58-2CC5-4D09-95FD-78931D18F06F}" srcOrd="0" destOrd="0" presId="urn:microsoft.com/office/officeart/2005/8/layout/process5"/>
    <dgm:cxn modelId="{9DCF060E-35A1-4674-91ED-1F58AC7B5C90}" srcId="{9E5204CF-976D-4321-98E6-728BFDB56EFE}" destId="{512AD9E6-BA2E-4868-9942-2BE1621E94AA}" srcOrd="1" destOrd="0" parTransId="{F1868171-D6B6-4B93-9B82-B740C315CA08}" sibTransId="{D8E63CE7-784B-4BAB-B0D8-7915FBDCB6C5}"/>
    <dgm:cxn modelId="{2BC7840E-910A-48F7-91DA-D042C02FF6B7}" type="presOf" srcId="{2971DA01-427B-49E5-96BD-08C4498BBCD0}" destId="{9365090F-1D3C-47B0-9A1B-D6022F616E53}" srcOrd="1" destOrd="0" presId="urn:microsoft.com/office/officeart/2005/8/layout/process5"/>
    <dgm:cxn modelId="{E485A21A-7D23-46ED-9017-AAAA46E4F6B9}" type="presOf" srcId="{4BF20250-9AC0-4C4D-ABA7-5ACB7389D33A}" destId="{42F493A6-711B-40AE-BF82-6A17DC77BB29}" srcOrd="0" destOrd="0" presId="urn:microsoft.com/office/officeart/2005/8/layout/process5"/>
    <dgm:cxn modelId="{08C55A27-C82E-4858-B8DC-BFF45664E575}" type="presOf" srcId="{87D418F3-C758-4E15-B892-72973EF10BDC}" destId="{0BCB1A45-1DC8-452E-8FC8-5005285E506C}" srcOrd="1" destOrd="0" presId="urn:microsoft.com/office/officeart/2005/8/layout/process5"/>
    <dgm:cxn modelId="{57AF882D-FCAB-44ED-90AB-02132B1BFF33}" type="presOf" srcId="{B2D720BC-D456-499D-BC40-8914314B77FC}" destId="{A4026A4B-0688-4A55-B80F-ED451AB164D5}" srcOrd="0" destOrd="0" presId="urn:microsoft.com/office/officeart/2005/8/layout/process5"/>
    <dgm:cxn modelId="{F9592031-3351-4F37-B086-563BD547C644}" type="presOf" srcId="{6DF2E0FC-3F15-4595-854F-4A78A95AFEED}" destId="{856F9D3B-4E33-4FAE-944E-16D81BDFDE23}" srcOrd="1" destOrd="0" presId="urn:microsoft.com/office/officeart/2005/8/layout/process5"/>
    <dgm:cxn modelId="{7CBF6A37-DFB1-4B3F-851A-A99F5247DF7E}" type="presOf" srcId="{D8E63CE7-784B-4BAB-B0D8-7915FBDCB6C5}" destId="{39E56FA4-5FBA-4882-A6F2-DDE780A9C6B7}" srcOrd="0" destOrd="0" presId="urn:microsoft.com/office/officeart/2005/8/layout/process5"/>
    <dgm:cxn modelId="{85BA8D38-CF6E-4FEF-8DF7-4DE0DFBB0CF7}" type="presOf" srcId="{512AD9E6-BA2E-4868-9942-2BE1621E94AA}" destId="{BBB2D023-4E39-4C74-91F8-76A6AE6A54F1}" srcOrd="0" destOrd="0" presId="urn:microsoft.com/office/officeart/2005/8/layout/process5"/>
    <dgm:cxn modelId="{937A1961-DAA3-4990-92EF-1B57CD1207B5}" type="presOf" srcId="{6DF2E0FC-3F15-4595-854F-4A78A95AFEED}" destId="{32E915E5-74A9-48C1-AA17-DCD0EA9DC7C2}" srcOrd="0" destOrd="0" presId="urn:microsoft.com/office/officeart/2005/8/layout/process5"/>
    <dgm:cxn modelId="{F2E59E68-138C-4881-A47F-AA98C5736DDF}" type="presOf" srcId="{4BF20250-9AC0-4C4D-ABA7-5ACB7389D33A}" destId="{B92090F7-0B3B-41D5-BF8E-BCF7E81AD10D}" srcOrd="1" destOrd="0" presId="urn:microsoft.com/office/officeart/2005/8/layout/process5"/>
    <dgm:cxn modelId="{1A49DC68-1E7B-4A6C-AE76-1DE5CBF5AC34}" srcId="{9E5204CF-976D-4321-98E6-728BFDB56EFE}" destId="{A1E01204-02DE-4874-9E5B-0D7E1F2DA415}" srcOrd="0" destOrd="0" parTransId="{BA72913C-26C1-40FC-8A56-E718878203BC}" sibTransId="{6DF2E0FC-3F15-4595-854F-4A78A95AFEED}"/>
    <dgm:cxn modelId="{2FB6826A-BAE2-4E6B-8323-30D7305CDCE6}" type="presOf" srcId="{A0CF7241-EA2E-4C3B-BB22-FF64084765F1}" destId="{7005CDC9-24A6-4BE0-ABC6-AB815268E493}" srcOrd="0" destOrd="0" presId="urn:microsoft.com/office/officeart/2005/8/layout/process5"/>
    <dgm:cxn modelId="{DD11B24B-8CA9-4455-B252-1F34FA12FBFE}" type="presOf" srcId="{9E5204CF-976D-4321-98E6-728BFDB56EFE}" destId="{5311B244-9F77-4A67-88EF-366D705B5B95}" srcOrd="0" destOrd="0" presId="urn:microsoft.com/office/officeart/2005/8/layout/process5"/>
    <dgm:cxn modelId="{F4D3D44C-5F13-4DA2-97F2-81D1091E1E08}" type="presOf" srcId="{2971DA01-427B-49E5-96BD-08C4498BBCD0}" destId="{517691DB-A69A-4D99-B06F-F713BD65368B}" srcOrd="0" destOrd="0" presId="urn:microsoft.com/office/officeart/2005/8/layout/process5"/>
    <dgm:cxn modelId="{BB49126D-6CC6-4D5A-9068-E1A8A968CB43}" type="presOf" srcId="{D322C21F-9CE3-4B35-B0EF-B2B5DF81C59A}" destId="{92D08BE4-D599-4468-9A1A-498EB4996553}" srcOrd="0" destOrd="0" presId="urn:microsoft.com/office/officeart/2005/8/layout/process5"/>
    <dgm:cxn modelId="{1727A450-3831-4254-9562-F9C707EEE94B}" type="presOf" srcId="{C592E293-7ED2-4918-A95D-F5AE4E8B6014}" destId="{24633DF3-3FC6-42ED-93C4-971B4B8B9CA7}" srcOrd="1" destOrd="0" presId="urn:microsoft.com/office/officeart/2005/8/layout/process5"/>
    <dgm:cxn modelId="{07295B53-9714-4160-924C-504D524B24C8}" type="presOf" srcId="{3F396384-65BF-40AB-8121-F41A436CC318}" destId="{89C1D7D7-DA97-46B5-9E42-A1B68AC3452F}" srcOrd="0" destOrd="0" presId="urn:microsoft.com/office/officeart/2005/8/layout/process5"/>
    <dgm:cxn modelId="{DF3FC154-80F8-47DE-9685-0F008A2EA27D}" srcId="{9E5204CF-976D-4321-98E6-728BFDB56EFE}" destId="{08501E4B-420A-4148-AA94-517B130E5693}" srcOrd="7" destOrd="0" parTransId="{AF65FA70-D68F-4E96-912E-6691E7C5D1C2}" sibTransId="{7EBC9FD9-3F29-4791-9543-CABBB2184FA4}"/>
    <dgm:cxn modelId="{A5679179-AF41-4BC2-AF46-151AACA0A43F}" type="presOf" srcId="{A1E01204-02DE-4874-9E5B-0D7E1F2DA415}" destId="{66851509-D75B-4924-B358-149E0C6151C1}" srcOrd="0" destOrd="0" presId="urn:microsoft.com/office/officeart/2005/8/layout/process5"/>
    <dgm:cxn modelId="{D67A0B7D-085D-4CDC-B616-EF49B628C9C1}" type="presOf" srcId="{8CCAFC2E-FD58-4CC6-8D45-9C44D2D40B5D}" destId="{32937BC2-0AEA-437C-9B6B-CE13C9D5E812}" srcOrd="0" destOrd="0" presId="urn:microsoft.com/office/officeart/2005/8/layout/process5"/>
    <dgm:cxn modelId="{CA19EA90-3125-4AFC-A8D4-9735BF467926}" srcId="{9E5204CF-976D-4321-98E6-728BFDB56EFE}" destId="{10B5A8AC-E255-41F1-B51F-44E4B64447FC}" srcOrd="9" destOrd="0" parTransId="{B9B80BD5-D7B1-4BD0-B531-4F9ECC93C413}" sibTransId="{DF0A02E2-5DE8-4B6B-A113-34AA1F19D2CE}"/>
    <dgm:cxn modelId="{228B5C92-D179-48FE-A915-E6C7C122CA80}" srcId="{9E5204CF-976D-4321-98E6-728BFDB56EFE}" destId="{8CCAFC2E-FD58-4CC6-8D45-9C44D2D40B5D}" srcOrd="8" destOrd="0" parTransId="{946281D1-FD91-464A-9AE2-3B15B35B22A0}" sibTransId="{94785783-CA9B-48EB-A031-77F22E11B81E}"/>
    <dgm:cxn modelId="{CE685D96-1B7E-4D3A-9451-AD8D70994939}" srcId="{9E5204CF-976D-4321-98E6-728BFDB56EFE}" destId="{640D6D38-681E-4B0E-AD8B-7477A8E5C034}" srcOrd="6" destOrd="0" parTransId="{11FABCB3-D432-4B34-A161-1627AA9BDC02}" sibTransId="{2971DA01-427B-49E5-96BD-08C4498BBCD0}"/>
    <dgm:cxn modelId="{79337797-4C5C-45FE-8C8F-426505CF5B07}" type="presOf" srcId="{10B5A8AC-E255-41F1-B51F-44E4B64447FC}" destId="{10EE0117-208A-49B8-951A-4FB0F2A38DCC}" srcOrd="0" destOrd="0" presId="urn:microsoft.com/office/officeart/2005/8/layout/process5"/>
    <dgm:cxn modelId="{C3C1D197-2321-4572-AF3C-5B846B91B523}" srcId="{9E5204CF-976D-4321-98E6-728BFDB56EFE}" destId="{23116772-D1E3-4643-97C7-AEE71736EBF0}" srcOrd="3" destOrd="0" parTransId="{B347F40E-E166-4A6C-AB33-51DE00CB2465}" sibTransId="{C592E293-7ED2-4918-A95D-F5AE4E8B6014}"/>
    <dgm:cxn modelId="{1FCC0698-1AFB-48BF-AEFB-D3D07D51DFDE}" type="presOf" srcId="{7EBC9FD9-3F29-4791-9543-CABBB2184FA4}" destId="{3BEE2E65-5D55-417E-B07B-72322CF9D43C}" srcOrd="1" destOrd="0" presId="urn:microsoft.com/office/officeart/2005/8/layout/process5"/>
    <dgm:cxn modelId="{27C0E0A7-3F07-4245-928C-9BFA12BEE8A4}" type="presOf" srcId="{08501E4B-420A-4148-AA94-517B130E5693}" destId="{4C14BC4A-5140-4C39-9E3C-82F487032A51}" srcOrd="0" destOrd="0" presId="urn:microsoft.com/office/officeart/2005/8/layout/process5"/>
    <dgm:cxn modelId="{7AF4DEAA-3EB7-4345-80D2-E366DA9C4F6D}" srcId="{9E5204CF-976D-4321-98E6-728BFDB56EFE}" destId="{D322C21F-9CE3-4B35-B0EF-B2B5DF81C59A}" srcOrd="2" destOrd="0" parTransId="{65B81F80-9422-48EC-9776-76608A81096F}" sibTransId="{4BF20250-9AC0-4C4D-ABA7-5ACB7389D33A}"/>
    <dgm:cxn modelId="{AA6C0FAB-F438-4A71-87D9-51D768479D8D}" type="presOf" srcId="{C592E293-7ED2-4918-A95D-F5AE4E8B6014}" destId="{CEFA1652-E99F-4B73-A6F0-2F87F47A097E}" srcOrd="0" destOrd="0" presId="urn:microsoft.com/office/officeart/2005/8/layout/process5"/>
    <dgm:cxn modelId="{6D9821B3-3D4E-4DDF-B0C7-6E4A3B2A28DE}" type="presOf" srcId="{B2D720BC-D456-499D-BC40-8914314B77FC}" destId="{63B65E30-1E56-48ED-A34D-4B794A1F5926}" srcOrd="1" destOrd="0" presId="urn:microsoft.com/office/officeart/2005/8/layout/process5"/>
    <dgm:cxn modelId="{7DCC22B7-73C4-4A75-8DB9-5FA5795C32D8}" srcId="{9E5204CF-976D-4321-98E6-728BFDB56EFE}" destId="{A039CB02-DB7F-4A31-A668-1576D980FD9C}" srcOrd="5" destOrd="0" parTransId="{A747CB45-FE12-4DB4-A904-F465299379ED}" sibTransId="{B2D720BC-D456-499D-BC40-8914314B77FC}"/>
    <dgm:cxn modelId="{4EC7ADBA-4ACA-4640-98DD-0078B0F42752}" srcId="{9E5204CF-976D-4321-98E6-728BFDB56EFE}" destId="{3F396384-65BF-40AB-8121-F41A436CC318}" srcOrd="4" destOrd="0" parTransId="{0878F7F1-C1B6-43F9-9823-2FE3FA1F0F12}" sibTransId="{87D418F3-C758-4E15-B892-72973EF10BDC}"/>
    <dgm:cxn modelId="{32B97DBB-5A9B-43EA-83B3-76B9C859904F}" type="presOf" srcId="{94785783-CA9B-48EB-A031-77F22E11B81E}" destId="{AC113834-4E84-458F-B4FA-7403E8CEF322}" srcOrd="0" destOrd="0" presId="urn:microsoft.com/office/officeart/2005/8/layout/process5"/>
    <dgm:cxn modelId="{B4B11FBC-39AA-4E12-B33F-5301D4C85AD3}" srcId="{9E5204CF-976D-4321-98E6-728BFDB56EFE}" destId="{A0CF7241-EA2E-4C3B-BB22-FF64084765F1}" srcOrd="10" destOrd="0" parTransId="{7B54D3DA-F977-44A5-AD8D-C121538CFB57}" sibTransId="{AB9D76E9-75D0-4357-8C26-2419C2B023CA}"/>
    <dgm:cxn modelId="{CF8929BF-5E7C-4D04-9020-B76EE994E97B}" type="presOf" srcId="{D8E63CE7-784B-4BAB-B0D8-7915FBDCB6C5}" destId="{A9A46570-5BBC-408A-9FC3-EF88CD331701}" srcOrd="1" destOrd="0" presId="urn:microsoft.com/office/officeart/2005/8/layout/process5"/>
    <dgm:cxn modelId="{A7942EC0-42D6-47D2-B028-E757E5A6ADF1}" type="presOf" srcId="{87D418F3-C758-4E15-B892-72973EF10BDC}" destId="{859B48F5-F6BF-4BEB-AFDC-869D246D235E}" srcOrd="0" destOrd="0" presId="urn:microsoft.com/office/officeart/2005/8/layout/process5"/>
    <dgm:cxn modelId="{A82D6ED3-284A-47CA-A8E8-DA50B34ACBEB}" type="presOf" srcId="{94785783-CA9B-48EB-A031-77F22E11B81E}" destId="{9FA84185-FB1E-4A32-AA8F-EE318E5282C1}" srcOrd="1" destOrd="0" presId="urn:microsoft.com/office/officeart/2005/8/layout/process5"/>
    <dgm:cxn modelId="{C09494D4-1DBF-40D9-AA35-154346794860}" type="presOf" srcId="{DF0A02E2-5DE8-4B6B-A113-34AA1F19D2CE}" destId="{8516F250-8E4B-4349-8ACB-E905E221D890}" srcOrd="0" destOrd="0" presId="urn:microsoft.com/office/officeart/2005/8/layout/process5"/>
    <dgm:cxn modelId="{21D4A6D6-1E2C-4325-B16D-3A707A302F72}" type="presOf" srcId="{7EBC9FD9-3F29-4791-9543-CABBB2184FA4}" destId="{69D0F6F7-46F2-47B2-9C71-B59898F0E741}" srcOrd="0" destOrd="0" presId="urn:microsoft.com/office/officeart/2005/8/layout/process5"/>
    <dgm:cxn modelId="{7F43F9E5-0C16-4E65-B31D-453067B1538A}" type="presOf" srcId="{DF0A02E2-5DE8-4B6B-A113-34AA1F19D2CE}" destId="{DF64603D-9A9E-4371-9749-4387982E4057}" srcOrd="1" destOrd="0" presId="urn:microsoft.com/office/officeart/2005/8/layout/process5"/>
    <dgm:cxn modelId="{0B6C1CEE-EBF0-4514-9A91-1704B0E59434}" type="presOf" srcId="{640D6D38-681E-4B0E-AD8B-7477A8E5C034}" destId="{A1466909-2EA0-469D-9DB7-846F0B1CBFA0}" srcOrd="0" destOrd="0" presId="urn:microsoft.com/office/officeart/2005/8/layout/process5"/>
    <dgm:cxn modelId="{6AE536FD-4D1D-4DA7-B8CC-50C9F59E49CA}" type="presOf" srcId="{23116772-D1E3-4643-97C7-AEE71736EBF0}" destId="{594F4884-7EAC-415A-A677-AB264E0DBDDB}" srcOrd="0" destOrd="0" presId="urn:microsoft.com/office/officeart/2005/8/layout/process5"/>
    <dgm:cxn modelId="{4BE991A9-1373-4652-A141-89FD176F06ED}" type="presParOf" srcId="{5311B244-9F77-4A67-88EF-366D705B5B95}" destId="{66851509-D75B-4924-B358-149E0C6151C1}" srcOrd="0" destOrd="0" presId="urn:microsoft.com/office/officeart/2005/8/layout/process5"/>
    <dgm:cxn modelId="{3E4D2F7C-E92A-427D-A162-17014666B087}" type="presParOf" srcId="{5311B244-9F77-4A67-88EF-366D705B5B95}" destId="{32E915E5-74A9-48C1-AA17-DCD0EA9DC7C2}" srcOrd="1" destOrd="0" presId="urn:microsoft.com/office/officeart/2005/8/layout/process5"/>
    <dgm:cxn modelId="{7E36932E-8A60-44A9-80ED-407ACEB98CD3}" type="presParOf" srcId="{32E915E5-74A9-48C1-AA17-DCD0EA9DC7C2}" destId="{856F9D3B-4E33-4FAE-944E-16D81BDFDE23}" srcOrd="0" destOrd="0" presId="urn:microsoft.com/office/officeart/2005/8/layout/process5"/>
    <dgm:cxn modelId="{CC58283E-1A5D-4A32-ABFB-FCE508442458}" type="presParOf" srcId="{5311B244-9F77-4A67-88EF-366D705B5B95}" destId="{BBB2D023-4E39-4C74-91F8-76A6AE6A54F1}" srcOrd="2" destOrd="0" presId="urn:microsoft.com/office/officeart/2005/8/layout/process5"/>
    <dgm:cxn modelId="{4494AE9C-B717-45B0-B954-EA54FD3CB1A7}" type="presParOf" srcId="{5311B244-9F77-4A67-88EF-366D705B5B95}" destId="{39E56FA4-5FBA-4882-A6F2-DDE780A9C6B7}" srcOrd="3" destOrd="0" presId="urn:microsoft.com/office/officeart/2005/8/layout/process5"/>
    <dgm:cxn modelId="{CB564A88-3A67-411F-BBBE-7A72049E7074}" type="presParOf" srcId="{39E56FA4-5FBA-4882-A6F2-DDE780A9C6B7}" destId="{A9A46570-5BBC-408A-9FC3-EF88CD331701}" srcOrd="0" destOrd="0" presId="urn:microsoft.com/office/officeart/2005/8/layout/process5"/>
    <dgm:cxn modelId="{510F5885-D01D-4E77-B42C-3C7B203B0568}" type="presParOf" srcId="{5311B244-9F77-4A67-88EF-366D705B5B95}" destId="{92D08BE4-D599-4468-9A1A-498EB4996553}" srcOrd="4" destOrd="0" presId="urn:microsoft.com/office/officeart/2005/8/layout/process5"/>
    <dgm:cxn modelId="{95D543A8-E63E-4FBC-ABC0-BD24D8FDD8D7}" type="presParOf" srcId="{5311B244-9F77-4A67-88EF-366D705B5B95}" destId="{42F493A6-711B-40AE-BF82-6A17DC77BB29}" srcOrd="5" destOrd="0" presId="urn:microsoft.com/office/officeart/2005/8/layout/process5"/>
    <dgm:cxn modelId="{9531DAFC-F2F5-4AE2-9E3F-5899F74BD2EE}" type="presParOf" srcId="{42F493A6-711B-40AE-BF82-6A17DC77BB29}" destId="{B92090F7-0B3B-41D5-BF8E-BCF7E81AD10D}" srcOrd="0" destOrd="0" presId="urn:microsoft.com/office/officeart/2005/8/layout/process5"/>
    <dgm:cxn modelId="{A41553BE-DF4A-49DE-BAE9-A8BB3885C45B}" type="presParOf" srcId="{5311B244-9F77-4A67-88EF-366D705B5B95}" destId="{594F4884-7EAC-415A-A677-AB264E0DBDDB}" srcOrd="6" destOrd="0" presId="urn:microsoft.com/office/officeart/2005/8/layout/process5"/>
    <dgm:cxn modelId="{BFA71BA3-C9D2-46E5-87DC-963DB8FC6A88}" type="presParOf" srcId="{5311B244-9F77-4A67-88EF-366D705B5B95}" destId="{CEFA1652-E99F-4B73-A6F0-2F87F47A097E}" srcOrd="7" destOrd="0" presId="urn:microsoft.com/office/officeart/2005/8/layout/process5"/>
    <dgm:cxn modelId="{03FE547D-10C0-47B1-B9D4-41DB9BBC7305}" type="presParOf" srcId="{CEFA1652-E99F-4B73-A6F0-2F87F47A097E}" destId="{24633DF3-3FC6-42ED-93C4-971B4B8B9CA7}" srcOrd="0" destOrd="0" presId="urn:microsoft.com/office/officeart/2005/8/layout/process5"/>
    <dgm:cxn modelId="{1758C018-D46C-46AE-8B8A-5F9EE14E0883}" type="presParOf" srcId="{5311B244-9F77-4A67-88EF-366D705B5B95}" destId="{89C1D7D7-DA97-46B5-9E42-A1B68AC3452F}" srcOrd="8" destOrd="0" presId="urn:microsoft.com/office/officeart/2005/8/layout/process5"/>
    <dgm:cxn modelId="{A7347322-04B3-4735-BF02-F6EF50C8D31B}" type="presParOf" srcId="{5311B244-9F77-4A67-88EF-366D705B5B95}" destId="{859B48F5-F6BF-4BEB-AFDC-869D246D235E}" srcOrd="9" destOrd="0" presId="urn:microsoft.com/office/officeart/2005/8/layout/process5"/>
    <dgm:cxn modelId="{FA4845B3-B14A-4722-9B3B-BDEEF77A05BC}" type="presParOf" srcId="{859B48F5-F6BF-4BEB-AFDC-869D246D235E}" destId="{0BCB1A45-1DC8-452E-8FC8-5005285E506C}" srcOrd="0" destOrd="0" presId="urn:microsoft.com/office/officeart/2005/8/layout/process5"/>
    <dgm:cxn modelId="{37D8E1A2-D905-42E5-BA6F-AB7253301136}" type="presParOf" srcId="{5311B244-9F77-4A67-88EF-366D705B5B95}" destId="{CEA99C58-2CC5-4D09-95FD-78931D18F06F}" srcOrd="10" destOrd="0" presId="urn:microsoft.com/office/officeart/2005/8/layout/process5"/>
    <dgm:cxn modelId="{58398522-011D-4BD0-B223-D7AB3DCB9314}" type="presParOf" srcId="{5311B244-9F77-4A67-88EF-366D705B5B95}" destId="{A4026A4B-0688-4A55-B80F-ED451AB164D5}" srcOrd="11" destOrd="0" presId="urn:microsoft.com/office/officeart/2005/8/layout/process5"/>
    <dgm:cxn modelId="{10F7A756-805B-4568-8757-AB4FA64A72E1}" type="presParOf" srcId="{A4026A4B-0688-4A55-B80F-ED451AB164D5}" destId="{63B65E30-1E56-48ED-A34D-4B794A1F5926}" srcOrd="0" destOrd="0" presId="urn:microsoft.com/office/officeart/2005/8/layout/process5"/>
    <dgm:cxn modelId="{6AAE50EF-BC6C-4ABB-91F9-DB9A1FC46E35}" type="presParOf" srcId="{5311B244-9F77-4A67-88EF-366D705B5B95}" destId="{A1466909-2EA0-469D-9DB7-846F0B1CBFA0}" srcOrd="12" destOrd="0" presId="urn:microsoft.com/office/officeart/2005/8/layout/process5"/>
    <dgm:cxn modelId="{2FD5B126-A305-4C00-929F-7F8C0B89EDAE}" type="presParOf" srcId="{5311B244-9F77-4A67-88EF-366D705B5B95}" destId="{517691DB-A69A-4D99-B06F-F713BD65368B}" srcOrd="13" destOrd="0" presId="urn:microsoft.com/office/officeart/2005/8/layout/process5"/>
    <dgm:cxn modelId="{E7A8D6D9-9BD7-4711-84DB-52319AF8EC19}" type="presParOf" srcId="{517691DB-A69A-4D99-B06F-F713BD65368B}" destId="{9365090F-1D3C-47B0-9A1B-D6022F616E53}" srcOrd="0" destOrd="0" presId="urn:microsoft.com/office/officeart/2005/8/layout/process5"/>
    <dgm:cxn modelId="{B07BB931-6E18-4E10-BE18-9AA5D54D125C}" type="presParOf" srcId="{5311B244-9F77-4A67-88EF-366D705B5B95}" destId="{4C14BC4A-5140-4C39-9E3C-82F487032A51}" srcOrd="14" destOrd="0" presId="urn:microsoft.com/office/officeart/2005/8/layout/process5"/>
    <dgm:cxn modelId="{45BCCE55-7C46-4024-A053-F9F5598B2015}" type="presParOf" srcId="{5311B244-9F77-4A67-88EF-366D705B5B95}" destId="{69D0F6F7-46F2-47B2-9C71-B59898F0E741}" srcOrd="15" destOrd="0" presId="urn:microsoft.com/office/officeart/2005/8/layout/process5"/>
    <dgm:cxn modelId="{83670A5B-AF2A-4A16-8FB1-E5FCBEC765F1}" type="presParOf" srcId="{69D0F6F7-46F2-47B2-9C71-B59898F0E741}" destId="{3BEE2E65-5D55-417E-B07B-72322CF9D43C}" srcOrd="0" destOrd="0" presId="urn:microsoft.com/office/officeart/2005/8/layout/process5"/>
    <dgm:cxn modelId="{59FEE588-E2B7-496F-A7D3-EEAF5F4A7D04}" type="presParOf" srcId="{5311B244-9F77-4A67-88EF-366D705B5B95}" destId="{32937BC2-0AEA-437C-9B6B-CE13C9D5E812}" srcOrd="16" destOrd="0" presId="urn:microsoft.com/office/officeart/2005/8/layout/process5"/>
    <dgm:cxn modelId="{EF9A5520-AED3-475B-9491-67E9BAC66ED9}" type="presParOf" srcId="{5311B244-9F77-4A67-88EF-366D705B5B95}" destId="{AC113834-4E84-458F-B4FA-7403E8CEF322}" srcOrd="17" destOrd="0" presId="urn:microsoft.com/office/officeart/2005/8/layout/process5"/>
    <dgm:cxn modelId="{8F8F2180-B276-4360-914D-AB7CC99626C8}" type="presParOf" srcId="{AC113834-4E84-458F-B4FA-7403E8CEF322}" destId="{9FA84185-FB1E-4A32-AA8F-EE318E5282C1}" srcOrd="0" destOrd="0" presId="urn:microsoft.com/office/officeart/2005/8/layout/process5"/>
    <dgm:cxn modelId="{EDBEC7A8-CA7B-4DF2-87EB-F5244A9448D7}" type="presParOf" srcId="{5311B244-9F77-4A67-88EF-366D705B5B95}" destId="{10EE0117-208A-49B8-951A-4FB0F2A38DCC}" srcOrd="18" destOrd="0" presId="urn:microsoft.com/office/officeart/2005/8/layout/process5"/>
    <dgm:cxn modelId="{E5A798B8-11C1-4B87-8FB5-DE7801E59EAE}" type="presParOf" srcId="{5311B244-9F77-4A67-88EF-366D705B5B95}" destId="{8516F250-8E4B-4349-8ACB-E905E221D890}" srcOrd="19" destOrd="0" presId="urn:microsoft.com/office/officeart/2005/8/layout/process5"/>
    <dgm:cxn modelId="{61F6F249-F010-4AEA-92C3-DE9CF855826B}" type="presParOf" srcId="{8516F250-8E4B-4349-8ACB-E905E221D890}" destId="{DF64603D-9A9E-4371-9749-4387982E4057}" srcOrd="0" destOrd="0" presId="urn:microsoft.com/office/officeart/2005/8/layout/process5"/>
    <dgm:cxn modelId="{4BC9155E-E6CC-46C8-BC3D-274101F6EE5B}" type="presParOf" srcId="{5311B244-9F77-4A67-88EF-366D705B5B95}" destId="{7005CDC9-24A6-4BE0-ABC6-AB815268E493}" srcOrd="2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BCA74A-34DE-4091-93EC-659F73CAC518}"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2EB184A5-B6C3-4E87-A8D0-2F1F7FA62CF0}">
      <dgm:prSet phldrT="[Text]"/>
      <dgm:spPr/>
      <dgm:t>
        <a:bodyPr/>
        <a:lstStyle/>
        <a:p>
          <a:pPr>
            <a:defRPr b="1"/>
          </a:pPr>
          <a:r>
            <a:rPr lang="en-US" dirty="0"/>
            <a:t>Sponsored Programs</a:t>
          </a:r>
        </a:p>
      </dgm:t>
    </dgm:pt>
    <dgm:pt modelId="{19F4EB9F-0361-4B7B-9FED-CE04BB31A3B3}" type="parTrans" cxnId="{792C7A29-A1E7-4632-80A7-49B3451CF484}">
      <dgm:prSet/>
      <dgm:spPr/>
      <dgm:t>
        <a:bodyPr/>
        <a:lstStyle/>
        <a:p>
          <a:endParaRPr lang="en-US"/>
        </a:p>
      </dgm:t>
    </dgm:pt>
    <dgm:pt modelId="{0C3A49A6-C6B4-447B-92B8-8D6715FBC093}" type="sibTrans" cxnId="{792C7A29-A1E7-4632-80A7-49B3451CF484}">
      <dgm:prSet/>
      <dgm:spPr/>
      <dgm:t>
        <a:bodyPr/>
        <a:lstStyle/>
        <a:p>
          <a:endParaRPr lang="en-US"/>
        </a:p>
      </dgm:t>
    </dgm:pt>
    <dgm:pt modelId="{4175F75C-22D5-4459-AB61-50BC84032F02}">
      <dgm:prSet phldrT="[Text]"/>
      <dgm:spPr/>
      <dgm:t>
        <a:bodyPr/>
        <a:lstStyle/>
        <a:p>
          <a:pPr>
            <a:defRPr b="1"/>
          </a:pPr>
          <a:r>
            <a:rPr lang="en-US" dirty="0"/>
            <a:t>Outside Activities/Consulting</a:t>
          </a:r>
        </a:p>
      </dgm:t>
      <dgm:extLst>
        <a:ext uri="{E40237B7-FDA0-4F09-8148-C483321AD2D9}">
          <dgm14:cNvPr xmlns:dgm14="http://schemas.microsoft.com/office/drawing/2010/diagram" id="0" name="" descr="Various funding streams/activities at NIU are Gifts through the NIU Foundation, Sponsored Programs through Sponsored Programs Administration, Outside Activities/Consulting through the Provost's Office and Sales and Service through the Controller's office."/>
        </a:ext>
      </dgm:extLst>
    </dgm:pt>
    <dgm:pt modelId="{36669903-3CD4-43AB-98E9-6545C3D0C5BE}" type="parTrans" cxnId="{BF1FAB7C-C611-479E-8A56-C4B307BEB2D8}">
      <dgm:prSet/>
      <dgm:spPr/>
      <dgm:t>
        <a:bodyPr/>
        <a:lstStyle/>
        <a:p>
          <a:endParaRPr lang="en-US"/>
        </a:p>
      </dgm:t>
    </dgm:pt>
    <dgm:pt modelId="{140AE9C9-C53A-4903-96FB-8C487DB7492E}" type="sibTrans" cxnId="{BF1FAB7C-C611-479E-8A56-C4B307BEB2D8}">
      <dgm:prSet/>
      <dgm:spPr/>
      <dgm:t>
        <a:bodyPr/>
        <a:lstStyle/>
        <a:p>
          <a:endParaRPr lang="en-US"/>
        </a:p>
      </dgm:t>
    </dgm:pt>
    <dgm:pt modelId="{8019E0D4-265C-4181-99F1-B09C4087D1B2}">
      <dgm:prSet phldrT="[Text]"/>
      <dgm:spPr/>
      <dgm:t>
        <a:bodyPr/>
        <a:lstStyle/>
        <a:p>
          <a:pPr>
            <a:defRPr b="1"/>
          </a:pPr>
          <a:r>
            <a:rPr lang="en-US" dirty="0"/>
            <a:t>Sales and Service</a:t>
          </a:r>
        </a:p>
      </dgm:t>
    </dgm:pt>
    <dgm:pt modelId="{7401AEE3-3B3F-4DEF-94FE-2221D81F7FA3}" type="parTrans" cxnId="{E8F52934-9CC8-4D12-98A4-8B1404E7A8E4}">
      <dgm:prSet/>
      <dgm:spPr/>
      <dgm:t>
        <a:bodyPr/>
        <a:lstStyle/>
        <a:p>
          <a:endParaRPr lang="en-US"/>
        </a:p>
      </dgm:t>
    </dgm:pt>
    <dgm:pt modelId="{30139B70-B1CE-4B3C-B60D-CB7F875F450E}" type="sibTrans" cxnId="{E8F52934-9CC8-4D12-98A4-8B1404E7A8E4}">
      <dgm:prSet/>
      <dgm:spPr/>
      <dgm:t>
        <a:bodyPr/>
        <a:lstStyle/>
        <a:p>
          <a:endParaRPr lang="en-US"/>
        </a:p>
      </dgm:t>
    </dgm:pt>
    <dgm:pt modelId="{740611E7-240D-4FA0-9C6F-809390844FA3}">
      <dgm:prSet/>
      <dgm:spPr/>
      <dgm:t>
        <a:bodyPr/>
        <a:lstStyle/>
        <a:p>
          <a:pPr>
            <a:defRPr b="1"/>
          </a:pPr>
          <a:r>
            <a:rPr lang="en-US" dirty="0"/>
            <a:t>Gifts</a:t>
          </a:r>
        </a:p>
      </dgm:t>
    </dgm:pt>
    <dgm:pt modelId="{D0BBB35A-466B-4F48-93D9-6175B76D0251}" type="parTrans" cxnId="{DA973336-F27C-4D93-B1A3-429239FF8729}">
      <dgm:prSet/>
      <dgm:spPr/>
      <dgm:t>
        <a:bodyPr/>
        <a:lstStyle/>
        <a:p>
          <a:endParaRPr lang="en-US"/>
        </a:p>
      </dgm:t>
    </dgm:pt>
    <dgm:pt modelId="{A77CCA15-E847-4F87-8E6A-510F328A0F77}" type="sibTrans" cxnId="{DA973336-F27C-4D93-B1A3-429239FF8729}">
      <dgm:prSet/>
      <dgm:spPr/>
      <dgm:t>
        <a:bodyPr/>
        <a:lstStyle/>
        <a:p>
          <a:endParaRPr lang="en-US"/>
        </a:p>
      </dgm:t>
    </dgm:pt>
    <dgm:pt modelId="{EF0DA497-686C-4195-BAC4-8E1CDB0C8426}">
      <dgm:prSet/>
      <dgm:spPr/>
      <dgm:t>
        <a:bodyPr/>
        <a:lstStyle/>
        <a:p>
          <a:r>
            <a:rPr lang="en-US" dirty="0"/>
            <a:t>NIU Foundation</a:t>
          </a:r>
        </a:p>
      </dgm:t>
    </dgm:pt>
    <dgm:pt modelId="{D7AFD138-936B-4D24-A57B-2A00A696778E}" type="parTrans" cxnId="{20FB8B75-8BBA-4B33-A690-490AA6AE5197}">
      <dgm:prSet/>
      <dgm:spPr/>
      <dgm:t>
        <a:bodyPr/>
        <a:lstStyle/>
        <a:p>
          <a:endParaRPr lang="en-US"/>
        </a:p>
      </dgm:t>
    </dgm:pt>
    <dgm:pt modelId="{1B43D512-A7FD-4AB0-A947-3619E67EF750}" type="sibTrans" cxnId="{20FB8B75-8BBA-4B33-A690-490AA6AE5197}">
      <dgm:prSet/>
      <dgm:spPr/>
      <dgm:t>
        <a:bodyPr/>
        <a:lstStyle/>
        <a:p>
          <a:endParaRPr lang="en-US"/>
        </a:p>
      </dgm:t>
    </dgm:pt>
    <dgm:pt modelId="{CC5D45E4-4B84-4A7F-84CD-8838A465FFF6}">
      <dgm:prSet/>
      <dgm:spPr/>
      <dgm:t>
        <a:bodyPr/>
        <a:lstStyle/>
        <a:p>
          <a:r>
            <a:rPr lang="en-US" dirty="0"/>
            <a:t>Sponsored Programs Administration</a:t>
          </a:r>
        </a:p>
        <a:p>
          <a:endParaRPr lang="en-US" dirty="0"/>
        </a:p>
      </dgm:t>
    </dgm:pt>
    <dgm:pt modelId="{EF195DB2-4EC7-4432-8122-ECB738F4EE2D}" type="parTrans" cxnId="{2733A113-CF60-48A2-907C-5C2A33EBBF2C}">
      <dgm:prSet/>
      <dgm:spPr/>
      <dgm:t>
        <a:bodyPr/>
        <a:lstStyle/>
        <a:p>
          <a:endParaRPr lang="en-US"/>
        </a:p>
      </dgm:t>
    </dgm:pt>
    <dgm:pt modelId="{D534E4C7-4830-4AA7-9A2A-5F081D55F832}" type="sibTrans" cxnId="{2733A113-CF60-48A2-907C-5C2A33EBBF2C}">
      <dgm:prSet/>
      <dgm:spPr/>
      <dgm:t>
        <a:bodyPr/>
        <a:lstStyle/>
        <a:p>
          <a:endParaRPr lang="en-US"/>
        </a:p>
      </dgm:t>
    </dgm:pt>
    <dgm:pt modelId="{AA68F903-E521-4BBF-8D89-C449CD4CF980}">
      <dgm:prSet/>
      <dgm:spPr/>
      <dgm:t>
        <a:bodyPr/>
        <a:lstStyle/>
        <a:p>
          <a:r>
            <a:rPr lang="en-US" dirty="0"/>
            <a:t>Controller’s Office</a:t>
          </a:r>
        </a:p>
      </dgm:t>
    </dgm:pt>
    <dgm:pt modelId="{A0AC1AEF-C190-44FE-A793-41730BC3CD61}" type="parTrans" cxnId="{CD77DE97-EBA3-4B6E-9879-B00711B1AE09}">
      <dgm:prSet/>
      <dgm:spPr/>
      <dgm:t>
        <a:bodyPr/>
        <a:lstStyle/>
        <a:p>
          <a:endParaRPr lang="en-US"/>
        </a:p>
      </dgm:t>
    </dgm:pt>
    <dgm:pt modelId="{E12CF150-B633-4285-9F38-001A2CAFC64B}" type="sibTrans" cxnId="{CD77DE97-EBA3-4B6E-9879-B00711B1AE09}">
      <dgm:prSet/>
      <dgm:spPr/>
      <dgm:t>
        <a:bodyPr/>
        <a:lstStyle/>
        <a:p>
          <a:endParaRPr lang="en-US"/>
        </a:p>
      </dgm:t>
    </dgm:pt>
    <dgm:pt modelId="{2713F5F4-46F1-4CAF-8199-B15728305821}">
      <dgm:prSet/>
      <dgm:spPr/>
      <dgm:t>
        <a:bodyPr/>
        <a:lstStyle/>
        <a:p>
          <a:r>
            <a:rPr lang="en-US" dirty="0"/>
            <a:t>Provost’s Office</a:t>
          </a:r>
        </a:p>
      </dgm:t>
    </dgm:pt>
    <dgm:pt modelId="{78868B19-BAA9-4748-9765-C11E395CEBBD}" type="parTrans" cxnId="{22F74167-EAE9-4F02-A55C-742E93BDC6F6}">
      <dgm:prSet/>
      <dgm:spPr/>
      <dgm:t>
        <a:bodyPr/>
        <a:lstStyle/>
        <a:p>
          <a:endParaRPr lang="en-US"/>
        </a:p>
      </dgm:t>
    </dgm:pt>
    <dgm:pt modelId="{B7AA0D3B-1F8F-42C0-88E2-9655CBC5EB42}" type="sibTrans" cxnId="{22F74167-EAE9-4F02-A55C-742E93BDC6F6}">
      <dgm:prSet/>
      <dgm:spPr/>
      <dgm:t>
        <a:bodyPr/>
        <a:lstStyle/>
        <a:p>
          <a:endParaRPr lang="en-US"/>
        </a:p>
      </dgm:t>
    </dgm:pt>
    <dgm:pt modelId="{0D4F4841-FC46-4317-8748-F30DB184DF6C}" type="pres">
      <dgm:prSet presAssocID="{F3BCA74A-34DE-4091-93EC-659F73CAC518}" presName="root" presStyleCnt="0">
        <dgm:presLayoutVars>
          <dgm:dir/>
          <dgm:resizeHandles val="exact"/>
        </dgm:presLayoutVars>
      </dgm:prSet>
      <dgm:spPr/>
    </dgm:pt>
    <dgm:pt modelId="{176F45DE-9B19-4307-87C7-6543394FE6B5}" type="pres">
      <dgm:prSet presAssocID="{740611E7-240D-4FA0-9C6F-809390844FA3}" presName="compNode" presStyleCnt="0"/>
      <dgm:spPr/>
    </dgm:pt>
    <dgm:pt modelId="{DE35F889-45C4-47F4-A51D-EA66A7518B15}" type="pres">
      <dgm:prSet presAssocID="{740611E7-240D-4FA0-9C6F-809390844FA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7EF2CA2-3526-4641-ABA2-9584CC640CAD}" type="pres">
      <dgm:prSet presAssocID="{740611E7-240D-4FA0-9C6F-809390844FA3}" presName="iconSpace" presStyleCnt="0"/>
      <dgm:spPr/>
    </dgm:pt>
    <dgm:pt modelId="{27D19D2B-C02E-40BE-BF53-0A00304DE334}" type="pres">
      <dgm:prSet presAssocID="{740611E7-240D-4FA0-9C6F-809390844FA3}" presName="parTx" presStyleLbl="revTx" presStyleIdx="0" presStyleCnt="8">
        <dgm:presLayoutVars>
          <dgm:chMax val="0"/>
          <dgm:chPref val="0"/>
        </dgm:presLayoutVars>
      </dgm:prSet>
      <dgm:spPr/>
    </dgm:pt>
    <dgm:pt modelId="{F7077520-A745-49A0-9D0D-E8CAEF67D714}" type="pres">
      <dgm:prSet presAssocID="{740611E7-240D-4FA0-9C6F-809390844FA3}" presName="txSpace" presStyleCnt="0"/>
      <dgm:spPr/>
    </dgm:pt>
    <dgm:pt modelId="{22F9E096-B815-4ACE-BD55-A0E0EC37FED5}" type="pres">
      <dgm:prSet presAssocID="{740611E7-240D-4FA0-9C6F-809390844FA3}" presName="desTx" presStyleLbl="revTx" presStyleIdx="1" presStyleCnt="8">
        <dgm:presLayoutVars/>
      </dgm:prSet>
      <dgm:spPr/>
    </dgm:pt>
    <dgm:pt modelId="{8FB0F19E-057E-46B6-9CB1-5DF0409FF3F8}" type="pres">
      <dgm:prSet presAssocID="{A77CCA15-E847-4F87-8E6A-510F328A0F77}" presName="sibTrans" presStyleCnt="0"/>
      <dgm:spPr/>
    </dgm:pt>
    <dgm:pt modelId="{75EC0035-34E5-4C8A-B15D-0AE144AF5702}" type="pres">
      <dgm:prSet presAssocID="{2EB184A5-B6C3-4E87-A8D0-2F1F7FA62CF0}" presName="compNode" presStyleCnt="0"/>
      <dgm:spPr/>
    </dgm:pt>
    <dgm:pt modelId="{D69C54EC-7828-4F18-A16D-CE55DAF99C18}" type="pres">
      <dgm:prSet presAssocID="{2EB184A5-B6C3-4E87-A8D0-2F1F7FA62CF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AF48DD19-2FEC-480E-A389-C060C5DA049D}" type="pres">
      <dgm:prSet presAssocID="{2EB184A5-B6C3-4E87-A8D0-2F1F7FA62CF0}" presName="iconSpace" presStyleCnt="0"/>
      <dgm:spPr/>
    </dgm:pt>
    <dgm:pt modelId="{FA8950AB-09E1-4706-8B1E-B2EA73FC5442}" type="pres">
      <dgm:prSet presAssocID="{2EB184A5-B6C3-4E87-A8D0-2F1F7FA62CF0}" presName="parTx" presStyleLbl="revTx" presStyleIdx="2" presStyleCnt="8">
        <dgm:presLayoutVars>
          <dgm:chMax val="0"/>
          <dgm:chPref val="0"/>
        </dgm:presLayoutVars>
      </dgm:prSet>
      <dgm:spPr/>
    </dgm:pt>
    <dgm:pt modelId="{02318CE4-334F-4C21-8699-96F19D0FFB69}" type="pres">
      <dgm:prSet presAssocID="{2EB184A5-B6C3-4E87-A8D0-2F1F7FA62CF0}" presName="txSpace" presStyleCnt="0"/>
      <dgm:spPr/>
    </dgm:pt>
    <dgm:pt modelId="{8F046AAB-EADB-4922-9CC1-09C42132F972}" type="pres">
      <dgm:prSet presAssocID="{2EB184A5-B6C3-4E87-A8D0-2F1F7FA62CF0}" presName="desTx" presStyleLbl="revTx" presStyleIdx="3" presStyleCnt="8">
        <dgm:presLayoutVars/>
      </dgm:prSet>
      <dgm:spPr/>
    </dgm:pt>
    <dgm:pt modelId="{6D8FB61A-013E-4BFE-A903-1DD608FA9241}" type="pres">
      <dgm:prSet presAssocID="{0C3A49A6-C6B4-447B-92B8-8D6715FBC093}" presName="sibTrans" presStyleCnt="0"/>
      <dgm:spPr/>
    </dgm:pt>
    <dgm:pt modelId="{F954C2AF-0233-4AFA-8CD5-F5ABBBC20CD6}" type="pres">
      <dgm:prSet presAssocID="{4175F75C-22D5-4459-AB61-50BC84032F02}" presName="compNode" presStyleCnt="0"/>
      <dgm:spPr/>
    </dgm:pt>
    <dgm:pt modelId="{2FA891B8-48BD-4D8F-A775-349AB1672B82}" type="pres">
      <dgm:prSet presAssocID="{4175F75C-22D5-4459-AB61-50BC84032F0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gister"/>
        </a:ext>
      </dgm:extLst>
    </dgm:pt>
    <dgm:pt modelId="{36CDF0BA-D41D-4638-B0F4-D3132340EADC}" type="pres">
      <dgm:prSet presAssocID="{4175F75C-22D5-4459-AB61-50BC84032F02}" presName="iconSpace" presStyleCnt="0"/>
      <dgm:spPr/>
    </dgm:pt>
    <dgm:pt modelId="{E81393F8-6124-48A9-904B-4269561549C7}" type="pres">
      <dgm:prSet presAssocID="{4175F75C-22D5-4459-AB61-50BC84032F02}" presName="parTx" presStyleLbl="revTx" presStyleIdx="4" presStyleCnt="8">
        <dgm:presLayoutVars>
          <dgm:chMax val="0"/>
          <dgm:chPref val="0"/>
        </dgm:presLayoutVars>
      </dgm:prSet>
      <dgm:spPr/>
    </dgm:pt>
    <dgm:pt modelId="{7D1AB81B-6607-4619-83D2-56F090C68F16}" type="pres">
      <dgm:prSet presAssocID="{4175F75C-22D5-4459-AB61-50BC84032F02}" presName="txSpace" presStyleCnt="0"/>
      <dgm:spPr/>
    </dgm:pt>
    <dgm:pt modelId="{272A1B35-F025-4858-8018-4D7B1B7B2D13}" type="pres">
      <dgm:prSet presAssocID="{4175F75C-22D5-4459-AB61-50BC84032F02}" presName="desTx" presStyleLbl="revTx" presStyleIdx="5" presStyleCnt="8">
        <dgm:presLayoutVars/>
      </dgm:prSet>
      <dgm:spPr/>
    </dgm:pt>
    <dgm:pt modelId="{95D94CA2-679C-4C3B-9883-76DB3EE480F6}" type="pres">
      <dgm:prSet presAssocID="{140AE9C9-C53A-4903-96FB-8C487DB7492E}" presName="sibTrans" presStyleCnt="0"/>
      <dgm:spPr/>
    </dgm:pt>
    <dgm:pt modelId="{BFA380D1-70D8-48DB-B46A-7D85C29F0352}" type="pres">
      <dgm:prSet presAssocID="{8019E0D4-265C-4181-99F1-B09C4087D1B2}" presName="compNode" presStyleCnt="0"/>
      <dgm:spPr/>
    </dgm:pt>
    <dgm:pt modelId="{A10D37F7-8055-4773-8D66-421F54CC6DEC}" type="pres">
      <dgm:prSet presAssocID="{8019E0D4-265C-4181-99F1-B09C4087D1B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
        </a:ext>
      </dgm:extLst>
    </dgm:pt>
    <dgm:pt modelId="{8B930D86-EE17-433E-B162-30EF06360210}" type="pres">
      <dgm:prSet presAssocID="{8019E0D4-265C-4181-99F1-B09C4087D1B2}" presName="iconSpace" presStyleCnt="0"/>
      <dgm:spPr/>
    </dgm:pt>
    <dgm:pt modelId="{79F7129D-ACE6-4B00-9218-3B225523B191}" type="pres">
      <dgm:prSet presAssocID="{8019E0D4-265C-4181-99F1-B09C4087D1B2}" presName="parTx" presStyleLbl="revTx" presStyleIdx="6" presStyleCnt="8">
        <dgm:presLayoutVars>
          <dgm:chMax val="0"/>
          <dgm:chPref val="0"/>
        </dgm:presLayoutVars>
      </dgm:prSet>
      <dgm:spPr/>
    </dgm:pt>
    <dgm:pt modelId="{730532A6-9982-4EC2-8520-13FFE4673126}" type="pres">
      <dgm:prSet presAssocID="{8019E0D4-265C-4181-99F1-B09C4087D1B2}" presName="txSpace" presStyleCnt="0"/>
      <dgm:spPr/>
    </dgm:pt>
    <dgm:pt modelId="{33236382-1E85-4FCA-B1F0-5F9D538BE68D}" type="pres">
      <dgm:prSet presAssocID="{8019E0D4-265C-4181-99F1-B09C4087D1B2}" presName="desTx" presStyleLbl="revTx" presStyleIdx="7" presStyleCnt="8">
        <dgm:presLayoutVars/>
      </dgm:prSet>
      <dgm:spPr/>
    </dgm:pt>
  </dgm:ptLst>
  <dgm:cxnLst>
    <dgm:cxn modelId="{2B54A311-123B-4F8D-B1F8-E31522F3FE4F}" type="presOf" srcId="{8019E0D4-265C-4181-99F1-B09C4087D1B2}" destId="{79F7129D-ACE6-4B00-9218-3B225523B191}" srcOrd="0" destOrd="0" presId="urn:microsoft.com/office/officeart/2018/5/layout/CenteredIconLabelDescriptionList"/>
    <dgm:cxn modelId="{2733A113-CF60-48A2-907C-5C2A33EBBF2C}" srcId="{2EB184A5-B6C3-4E87-A8D0-2F1F7FA62CF0}" destId="{CC5D45E4-4B84-4A7F-84CD-8838A465FFF6}" srcOrd="0" destOrd="0" parTransId="{EF195DB2-4EC7-4432-8122-ECB738F4EE2D}" sibTransId="{D534E4C7-4830-4AA7-9A2A-5F081D55F832}"/>
    <dgm:cxn modelId="{792C7A29-A1E7-4632-80A7-49B3451CF484}" srcId="{F3BCA74A-34DE-4091-93EC-659F73CAC518}" destId="{2EB184A5-B6C3-4E87-A8D0-2F1F7FA62CF0}" srcOrd="1" destOrd="0" parTransId="{19F4EB9F-0361-4B7B-9FED-CE04BB31A3B3}" sibTransId="{0C3A49A6-C6B4-447B-92B8-8D6715FBC093}"/>
    <dgm:cxn modelId="{E8F52934-9CC8-4D12-98A4-8B1404E7A8E4}" srcId="{F3BCA74A-34DE-4091-93EC-659F73CAC518}" destId="{8019E0D4-265C-4181-99F1-B09C4087D1B2}" srcOrd="3" destOrd="0" parTransId="{7401AEE3-3B3F-4DEF-94FE-2221D81F7FA3}" sibTransId="{30139B70-B1CE-4B3C-B60D-CB7F875F450E}"/>
    <dgm:cxn modelId="{DA973336-F27C-4D93-B1A3-429239FF8729}" srcId="{F3BCA74A-34DE-4091-93EC-659F73CAC518}" destId="{740611E7-240D-4FA0-9C6F-809390844FA3}" srcOrd="0" destOrd="0" parTransId="{D0BBB35A-466B-4F48-93D9-6175B76D0251}" sibTransId="{A77CCA15-E847-4F87-8E6A-510F328A0F77}"/>
    <dgm:cxn modelId="{FA26D541-2FB3-441D-A5C3-835ACBCF0CD2}" type="presOf" srcId="{2713F5F4-46F1-4CAF-8199-B15728305821}" destId="{272A1B35-F025-4858-8018-4D7B1B7B2D13}" srcOrd="0" destOrd="0" presId="urn:microsoft.com/office/officeart/2018/5/layout/CenteredIconLabelDescriptionList"/>
    <dgm:cxn modelId="{2154B364-470F-44C8-B7B0-82C1E938B0AB}" type="presOf" srcId="{AA68F903-E521-4BBF-8D89-C449CD4CF980}" destId="{33236382-1E85-4FCA-B1F0-5F9D538BE68D}" srcOrd="0" destOrd="0" presId="urn:microsoft.com/office/officeart/2018/5/layout/CenteredIconLabelDescriptionList"/>
    <dgm:cxn modelId="{7E070D45-53CA-4D3A-B6EE-EF12AD450D35}" type="presOf" srcId="{4175F75C-22D5-4459-AB61-50BC84032F02}" destId="{E81393F8-6124-48A9-904B-4269561549C7}" srcOrd="0" destOrd="0" presId="urn:microsoft.com/office/officeart/2018/5/layout/CenteredIconLabelDescriptionList"/>
    <dgm:cxn modelId="{22F74167-EAE9-4F02-A55C-742E93BDC6F6}" srcId="{4175F75C-22D5-4459-AB61-50BC84032F02}" destId="{2713F5F4-46F1-4CAF-8199-B15728305821}" srcOrd="0" destOrd="0" parTransId="{78868B19-BAA9-4748-9765-C11E395CEBBD}" sibTransId="{B7AA0D3B-1F8F-42C0-88E2-9655CBC5EB42}"/>
    <dgm:cxn modelId="{035E8972-FEC3-4E3D-A32F-28DC97D4CB79}" type="presOf" srcId="{740611E7-240D-4FA0-9C6F-809390844FA3}" destId="{27D19D2B-C02E-40BE-BF53-0A00304DE334}" srcOrd="0" destOrd="0" presId="urn:microsoft.com/office/officeart/2018/5/layout/CenteredIconLabelDescriptionList"/>
    <dgm:cxn modelId="{20FB8B75-8BBA-4B33-A690-490AA6AE5197}" srcId="{740611E7-240D-4FA0-9C6F-809390844FA3}" destId="{EF0DA497-686C-4195-BAC4-8E1CDB0C8426}" srcOrd="0" destOrd="0" parTransId="{D7AFD138-936B-4D24-A57B-2A00A696778E}" sibTransId="{1B43D512-A7FD-4AB0-A947-3619E67EF750}"/>
    <dgm:cxn modelId="{BF1FAB7C-C611-479E-8A56-C4B307BEB2D8}" srcId="{F3BCA74A-34DE-4091-93EC-659F73CAC518}" destId="{4175F75C-22D5-4459-AB61-50BC84032F02}" srcOrd="2" destOrd="0" parTransId="{36669903-3CD4-43AB-98E9-6545C3D0C5BE}" sibTransId="{140AE9C9-C53A-4903-96FB-8C487DB7492E}"/>
    <dgm:cxn modelId="{CCD9C883-6D80-4BB1-8C0A-1560995E6DAA}" type="presOf" srcId="{2EB184A5-B6C3-4E87-A8D0-2F1F7FA62CF0}" destId="{FA8950AB-09E1-4706-8B1E-B2EA73FC5442}" srcOrd="0" destOrd="0" presId="urn:microsoft.com/office/officeart/2018/5/layout/CenteredIconLabelDescriptionList"/>
    <dgm:cxn modelId="{CD77DE97-EBA3-4B6E-9879-B00711B1AE09}" srcId="{8019E0D4-265C-4181-99F1-B09C4087D1B2}" destId="{AA68F903-E521-4BBF-8D89-C449CD4CF980}" srcOrd="0" destOrd="0" parTransId="{A0AC1AEF-C190-44FE-A793-41730BC3CD61}" sibTransId="{E12CF150-B633-4285-9F38-001A2CAFC64B}"/>
    <dgm:cxn modelId="{1A5803A6-3EA3-41A1-A962-87640A8F497E}" type="presOf" srcId="{CC5D45E4-4B84-4A7F-84CD-8838A465FFF6}" destId="{8F046AAB-EADB-4922-9CC1-09C42132F972}" srcOrd="0" destOrd="0" presId="urn:microsoft.com/office/officeart/2018/5/layout/CenteredIconLabelDescriptionList"/>
    <dgm:cxn modelId="{483BDBC1-5227-4B2E-BEA3-09CD24910CFE}" type="presOf" srcId="{F3BCA74A-34DE-4091-93EC-659F73CAC518}" destId="{0D4F4841-FC46-4317-8748-F30DB184DF6C}" srcOrd="0" destOrd="0" presId="urn:microsoft.com/office/officeart/2018/5/layout/CenteredIconLabelDescriptionList"/>
    <dgm:cxn modelId="{836E4FE2-3797-4634-995C-9D8CD95261ED}" type="presOf" srcId="{EF0DA497-686C-4195-BAC4-8E1CDB0C8426}" destId="{22F9E096-B815-4ACE-BD55-A0E0EC37FED5}" srcOrd="0" destOrd="0" presId="urn:microsoft.com/office/officeart/2018/5/layout/CenteredIconLabelDescriptionList"/>
    <dgm:cxn modelId="{FB0A79E1-2750-4EB8-BE5C-4820503BBA03}" type="presParOf" srcId="{0D4F4841-FC46-4317-8748-F30DB184DF6C}" destId="{176F45DE-9B19-4307-87C7-6543394FE6B5}" srcOrd="0" destOrd="0" presId="urn:microsoft.com/office/officeart/2018/5/layout/CenteredIconLabelDescriptionList"/>
    <dgm:cxn modelId="{BC9FC3CF-DFB0-4D07-AF39-D5B10C89F018}" type="presParOf" srcId="{176F45DE-9B19-4307-87C7-6543394FE6B5}" destId="{DE35F889-45C4-47F4-A51D-EA66A7518B15}" srcOrd="0" destOrd="0" presId="urn:microsoft.com/office/officeart/2018/5/layout/CenteredIconLabelDescriptionList"/>
    <dgm:cxn modelId="{49CCF46F-4770-4B30-AE83-72DDBF093A94}" type="presParOf" srcId="{176F45DE-9B19-4307-87C7-6543394FE6B5}" destId="{77EF2CA2-3526-4641-ABA2-9584CC640CAD}" srcOrd="1" destOrd="0" presId="urn:microsoft.com/office/officeart/2018/5/layout/CenteredIconLabelDescriptionList"/>
    <dgm:cxn modelId="{0B9508B6-26B1-4638-B998-1B2F58ACB327}" type="presParOf" srcId="{176F45DE-9B19-4307-87C7-6543394FE6B5}" destId="{27D19D2B-C02E-40BE-BF53-0A00304DE334}" srcOrd="2" destOrd="0" presId="urn:microsoft.com/office/officeart/2018/5/layout/CenteredIconLabelDescriptionList"/>
    <dgm:cxn modelId="{0050EC36-4588-4E95-980E-40478BFBFA7C}" type="presParOf" srcId="{176F45DE-9B19-4307-87C7-6543394FE6B5}" destId="{F7077520-A745-49A0-9D0D-E8CAEF67D714}" srcOrd="3" destOrd="0" presId="urn:microsoft.com/office/officeart/2018/5/layout/CenteredIconLabelDescriptionList"/>
    <dgm:cxn modelId="{D481D8BF-E872-4D84-9713-D2963361E908}" type="presParOf" srcId="{176F45DE-9B19-4307-87C7-6543394FE6B5}" destId="{22F9E096-B815-4ACE-BD55-A0E0EC37FED5}" srcOrd="4" destOrd="0" presId="urn:microsoft.com/office/officeart/2018/5/layout/CenteredIconLabelDescriptionList"/>
    <dgm:cxn modelId="{8679CDB0-098B-4DBA-9FF7-53C842E50F49}" type="presParOf" srcId="{0D4F4841-FC46-4317-8748-F30DB184DF6C}" destId="{8FB0F19E-057E-46B6-9CB1-5DF0409FF3F8}" srcOrd="1" destOrd="0" presId="urn:microsoft.com/office/officeart/2018/5/layout/CenteredIconLabelDescriptionList"/>
    <dgm:cxn modelId="{1016F4FD-AF55-483C-8CD5-B53321DE0B2B}" type="presParOf" srcId="{0D4F4841-FC46-4317-8748-F30DB184DF6C}" destId="{75EC0035-34E5-4C8A-B15D-0AE144AF5702}" srcOrd="2" destOrd="0" presId="urn:microsoft.com/office/officeart/2018/5/layout/CenteredIconLabelDescriptionList"/>
    <dgm:cxn modelId="{F6AB92CB-874C-4579-8019-19124269B322}" type="presParOf" srcId="{75EC0035-34E5-4C8A-B15D-0AE144AF5702}" destId="{D69C54EC-7828-4F18-A16D-CE55DAF99C18}" srcOrd="0" destOrd="0" presId="urn:microsoft.com/office/officeart/2018/5/layout/CenteredIconLabelDescriptionList"/>
    <dgm:cxn modelId="{44B13CCB-621E-4C41-A984-BE3372BE5AFA}" type="presParOf" srcId="{75EC0035-34E5-4C8A-B15D-0AE144AF5702}" destId="{AF48DD19-2FEC-480E-A389-C060C5DA049D}" srcOrd="1" destOrd="0" presId="urn:microsoft.com/office/officeart/2018/5/layout/CenteredIconLabelDescriptionList"/>
    <dgm:cxn modelId="{19D43B78-A091-4517-BFD2-EFF70EB24F95}" type="presParOf" srcId="{75EC0035-34E5-4C8A-B15D-0AE144AF5702}" destId="{FA8950AB-09E1-4706-8B1E-B2EA73FC5442}" srcOrd="2" destOrd="0" presId="urn:microsoft.com/office/officeart/2018/5/layout/CenteredIconLabelDescriptionList"/>
    <dgm:cxn modelId="{74AC29E6-5129-44D9-A8E3-020CA90B5D50}" type="presParOf" srcId="{75EC0035-34E5-4C8A-B15D-0AE144AF5702}" destId="{02318CE4-334F-4C21-8699-96F19D0FFB69}" srcOrd="3" destOrd="0" presId="urn:microsoft.com/office/officeart/2018/5/layout/CenteredIconLabelDescriptionList"/>
    <dgm:cxn modelId="{7F624145-09C1-4DF6-91C2-C1501EA5A0AC}" type="presParOf" srcId="{75EC0035-34E5-4C8A-B15D-0AE144AF5702}" destId="{8F046AAB-EADB-4922-9CC1-09C42132F972}" srcOrd="4" destOrd="0" presId="urn:microsoft.com/office/officeart/2018/5/layout/CenteredIconLabelDescriptionList"/>
    <dgm:cxn modelId="{2A9362CD-2FFC-4BF8-86F8-0712AB037320}" type="presParOf" srcId="{0D4F4841-FC46-4317-8748-F30DB184DF6C}" destId="{6D8FB61A-013E-4BFE-A903-1DD608FA9241}" srcOrd="3" destOrd="0" presId="urn:microsoft.com/office/officeart/2018/5/layout/CenteredIconLabelDescriptionList"/>
    <dgm:cxn modelId="{1D674823-81D2-4287-AB88-3BC9779776E6}" type="presParOf" srcId="{0D4F4841-FC46-4317-8748-F30DB184DF6C}" destId="{F954C2AF-0233-4AFA-8CD5-F5ABBBC20CD6}" srcOrd="4" destOrd="0" presId="urn:microsoft.com/office/officeart/2018/5/layout/CenteredIconLabelDescriptionList"/>
    <dgm:cxn modelId="{B0DA4C29-70FD-4556-8533-5271FD6A0C6E}" type="presParOf" srcId="{F954C2AF-0233-4AFA-8CD5-F5ABBBC20CD6}" destId="{2FA891B8-48BD-4D8F-A775-349AB1672B82}" srcOrd="0" destOrd="0" presId="urn:microsoft.com/office/officeart/2018/5/layout/CenteredIconLabelDescriptionList"/>
    <dgm:cxn modelId="{B83DD980-67EA-49C4-A115-1B59A7D77C84}" type="presParOf" srcId="{F954C2AF-0233-4AFA-8CD5-F5ABBBC20CD6}" destId="{36CDF0BA-D41D-4638-B0F4-D3132340EADC}" srcOrd="1" destOrd="0" presId="urn:microsoft.com/office/officeart/2018/5/layout/CenteredIconLabelDescriptionList"/>
    <dgm:cxn modelId="{CA9CF5D2-E6C1-4CCC-BF73-974C19714EAF}" type="presParOf" srcId="{F954C2AF-0233-4AFA-8CD5-F5ABBBC20CD6}" destId="{E81393F8-6124-48A9-904B-4269561549C7}" srcOrd="2" destOrd="0" presId="urn:microsoft.com/office/officeart/2018/5/layout/CenteredIconLabelDescriptionList"/>
    <dgm:cxn modelId="{489C3654-E70E-4E22-8CCD-8F79AC206394}" type="presParOf" srcId="{F954C2AF-0233-4AFA-8CD5-F5ABBBC20CD6}" destId="{7D1AB81B-6607-4619-83D2-56F090C68F16}" srcOrd="3" destOrd="0" presId="urn:microsoft.com/office/officeart/2018/5/layout/CenteredIconLabelDescriptionList"/>
    <dgm:cxn modelId="{3BA891DC-71E4-4BEA-806A-C04D9FF35DEA}" type="presParOf" srcId="{F954C2AF-0233-4AFA-8CD5-F5ABBBC20CD6}" destId="{272A1B35-F025-4858-8018-4D7B1B7B2D13}" srcOrd="4" destOrd="0" presId="urn:microsoft.com/office/officeart/2018/5/layout/CenteredIconLabelDescriptionList"/>
    <dgm:cxn modelId="{465D83D9-E7C8-421F-99CD-CE4061BC5C95}" type="presParOf" srcId="{0D4F4841-FC46-4317-8748-F30DB184DF6C}" destId="{95D94CA2-679C-4C3B-9883-76DB3EE480F6}" srcOrd="5" destOrd="0" presId="urn:microsoft.com/office/officeart/2018/5/layout/CenteredIconLabelDescriptionList"/>
    <dgm:cxn modelId="{DFC4ABAC-10D6-4A8A-99A9-B8995B83C5AB}" type="presParOf" srcId="{0D4F4841-FC46-4317-8748-F30DB184DF6C}" destId="{BFA380D1-70D8-48DB-B46A-7D85C29F0352}" srcOrd="6" destOrd="0" presId="urn:microsoft.com/office/officeart/2018/5/layout/CenteredIconLabelDescriptionList"/>
    <dgm:cxn modelId="{16AF3B7E-C8EC-4C50-AB51-6283B506E2BE}" type="presParOf" srcId="{BFA380D1-70D8-48DB-B46A-7D85C29F0352}" destId="{A10D37F7-8055-4773-8D66-421F54CC6DEC}" srcOrd="0" destOrd="0" presId="urn:microsoft.com/office/officeart/2018/5/layout/CenteredIconLabelDescriptionList"/>
    <dgm:cxn modelId="{6C618D7D-37BA-4E43-9B23-7BD14C4E4212}" type="presParOf" srcId="{BFA380D1-70D8-48DB-B46A-7D85C29F0352}" destId="{8B930D86-EE17-433E-B162-30EF06360210}" srcOrd="1" destOrd="0" presId="urn:microsoft.com/office/officeart/2018/5/layout/CenteredIconLabelDescriptionList"/>
    <dgm:cxn modelId="{9C040BCD-A5B9-48C6-BED7-122C06A5E77F}" type="presParOf" srcId="{BFA380D1-70D8-48DB-B46A-7D85C29F0352}" destId="{79F7129D-ACE6-4B00-9218-3B225523B191}" srcOrd="2" destOrd="0" presId="urn:microsoft.com/office/officeart/2018/5/layout/CenteredIconLabelDescriptionList"/>
    <dgm:cxn modelId="{F2497736-5A60-461F-A840-EE75E7EB2FD7}" type="presParOf" srcId="{BFA380D1-70D8-48DB-B46A-7D85C29F0352}" destId="{730532A6-9982-4EC2-8520-13FFE4673126}" srcOrd="3" destOrd="0" presId="urn:microsoft.com/office/officeart/2018/5/layout/CenteredIconLabelDescriptionList"/>
    <dgm:cxn modelId="{54613560-E324-4D36-909D-F9A38EE73CA0}" type="presParOf" srcId="{BFA380D1-70D8-48DB-B46A-7D85C29F0352}" destId="{33236382-1E85-4FCA-B1F0-5F9D538BE68D}"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58F19B-DE9A-46DE-B64A-461840F8E9D0}" type="doc">
      <dgm:prSet loTypeId="urn:microsoft.com/office/officeart/2018/5/layout/IconCircleLabelList" loCatId="icon" qsTypeId="urn:microsoft.com/office/officeart/2005/8/quickstyle/simple2" qsCatId="simple" csTypeId="urn:microsoft.com/office/officeart/2005/8/colors/accent0_1" csCatId="mainScheme" phldr="1"/>
      <dgm:spPr/>
      <dgm:t>
        <a:bodyPr/>
        <a:lstStyle/>
        <a:p>
          <a:endParaRPr lang="en-US"/>
        </a:p>
      </dgm:t>
    </dgm:pt>
    <dgm:pt modelId="{43922BEF-8890-41EE-BCBF-AEB66EBE52E7}">
      <dgm:prSet/>
      <dgm:spPr/>
      <dgm:t>
        <a:bodyPr/>
        <a:lstStyle/>
        <a:p>
          <a:pPr>
            <a:lnSpc>
              <a:spcPct val="100000"/>
            </a:lnSpc>
            <a:defRPr cap="all"/>
          </a:pPr>
          <a:r>
            <a:rPr lang="en-US" dirty="0"/>
            <a:t>We are all a team in the lifecycle process. Communication is key.</a:t>
          </a:r>
        </a:p>
      </dgm:t>
    </dgm:pt>
    <dgm:pt modelId="{F4C985B3-049C-445C-96D2-D5458D3465B8}" type="parTrans" cxnId="{752C39C4-4B6B-4C07-A5AF-BB70ECBC6FDD}">
      <dgm:prSet/>
      <dgm:spPr/>
      <dgm:t>
        <a:bodyPr/>
        <a:lstStyle/>
        <a:p>
          <a:endParaRPr lang="en-US"/>
        </a:p>
      </dgm:t>
    </dgm:pt>
    <dgm:pt modelId="{5A03398C-FBE4-4833-9FA9-4A1140AEF541}" type="sibTrans" cxnId="{752C39C4-4B6B-4C07-A5AF-BB70ECBC6FDD}">
      <dgm:prSet/>
      <dgm:spPr/>
      <dgm:t>
        <a:bodyPr/>
        <a:lstStyle/>
        <a:p>
          <a:endParaRPr lang="en-US"/>
        </a:p>
      </dgm:t>
    </dgm:pt>
    <dgm:pt modelId="{7D04809D-3272-4CF8-A5CD-0AD2A02B9E2E}">
      <dgm:prSet/>
      <dgm:spPr/>
      <dgm:t>
        <a:bodyPr/>
        <a:lstStyle/>
        <a:p>
          <a:pPr>
            <a:lnSpc>
              <a:spcPct val="100000"/>
            </a:lnSpc>
            <a:defRPr cap="all"/>
          </a:pPr>
          <a:r>
            <a:rPr lang="en-US" dirty="0"/>
            <a:t>For more info: </a:t>
          </a:r>
          <a:r>
            <a:rPr lang="en-US" dirty="0">
              <a:hlinkClick xmlns:r="http://schemas.openxmlformats.org/officeDocument/2006/relationships" r:id="rId1"/>
            </a:rPr>
            <a:t>SPA Roles and Responsibilities Matrix</a:t>
          </a:r>
          <a:endParaRPr lang="en-US" dirty="0"/>
        </a:p>
      </dgm:t>
    </dgm:pt>
    <dgm:pt modelId="{79FDADF2-62A7-4545-9D2C-A72A1F8391CE}" type="parTrans" cxnId="{B3614550-8252-4DC3-AD25-3490F06EFFB4}">
      <dgm:prSet/>
      <dgm:spPr/>
      <dgm:t>
        <a:bodyPr/>
        <a:lstStyle/>
        <a:p>
          <a:endParaRPr lang="en-US"/>
        </a:p>
      </dgm:t>
    </dgm:pt>
    <dgm:pt modelId="{37FCAFE4-329C-46FD-BD49-0993D81677CE}" type="sibTrans" cxnId="{B3614550-8252-4DC3-AD25-3490F06EFFB4}">
      <dgm:prSet/>
      <dgm:spPr/>
      <dgm:t>
        <a:bodyPr/>
        <a:lstStyle/>
        <a:p>
          <a:endParaRPr lang="en-US"/>
        </a:p>
      </dgm:t>
    </dgm:pt>
    <dgm:pt modelId="{0121806B-4E31-4470-B1E7-F329B1DE53CA}" type="pres">
      <dgm:prSet presAssocID="{B658F19B-DE9A-46DE-B64A-461840F8E9D0}" presName="root" presStyleCnt="0">
        <dgm:presLayoutVars>
          <dgm:dir/>
          <dgm:resizeHandles val="exact"/>
        </dgm:presLayoutVars>
      </dgm:prSet>
      <dgm:spPr/>
    </dgm:pt>
    <dgm:pt modelId="{40CF8732-A629-44EE-946A-62150F3D095F}" type="pres">
      <dgm:prSet presAssocID="{43922BEF-8890-41EE-BCBF-AEB66EBE52E7}" presName="compNode" presStyleCnt="0"/>
      <dgm:spPr/>
    </dgm:pt>
    <dgm:pt modelId="{C1B5F312-2324-4CF7-AF19-2F1B376EE361}" type="pres">
      <dgm:prSet presAssocID="{43922BEF-8890-41EE-BCBF-AEB66EBE52E7}" presName="iconBgRect" presStyleLbl="bgShp" presStyleIdx="0" presStyleCnt="2"/>
      <dgm:spPr/>
    </dgm:pt>
    <dgm:pt modelId="{36F18370-15B3-4126-A243-202C867F71BC}" type="pres">
      <dgm:prSet presAssocID="{43922BEF-8890-41EE-BCBF-AEB66EBE52E7}"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Share With Person"/>
        </a:ext>
      </dgm:extLst>
    </dgm:pt>
    <dgm:pt modelId="{53581628-5ECB-4A24-B3F4-87CF381D6868}" type="pres">
      <dgm:prSet presAssocID="{43922BEF-8890-41EE-BCBF-AEB66EBE52E7}" presName="spaceRect" presStyleCnt="0"/>
      <dgm:spPr/>
    </dgm:pt>
    <dgm:pt modelId="{F2D7BBA6-98B7-4916-BA0A-A226DACE1F26}" type="pres">
      <dgm:prSet presAssocID="{43922BEF-8890-41EE-BCBF-AEB66EBE52E7}" presName="textRect" presStyleLbl="revTx" presStyleIdx="0" presStyleCnt="2">
        <dgm:presLayoutVars>
          <dgm:chMax val="1"/>
          <dgm:chPref val="1"/>
        </dgm:presLayoutVars>
      </dgm:prSet>
      <dgm:spPr/>
    </dgm:pt>
    <dgm:pt modelId="{740F3D84-E4F8-48AA-9FC2-3CC95C90E0E2}" type="pres">
      <dgm:prSet presAssocID="{5A03398C-FBE4-4833-9FA9-4A1140AEF541}" presName="sibTrans" presStyleCnt="0"/>
      <dgm:spPr/>
    </dgm:pt>
    <dgm:pt modelId="{C6A4465D-DA6B-4D46-B903-50239075357C}" type="pres">
      <dgm:prSet presAssocID="{7D04809D-3272-4CF8-A5CD-0AD2A02B9E2E}" presName="compNode" presStyleCnt="0"/>
      <dgm:spPr/>
    </dgm:pt>
    <dgm:pt modelId="{8E22A23E-BDC8-45D9-ADE1-04A67789AFC1}" type="pres">
      <dgm:prSet presAssocID="{7D04809D-3272-4CF8-A5CD-0AD2A02B9E2E}" presName="iconBgRect" presStyleLbl="bgShp" presStyleIdx="1" presStyleCnt="2"/>
      <dgm:spPr/>
    </dgm:pt>
    <dgm:pt modelId="{4846B4F3-4299-4C7C-809E-37F9EFB48E79}" type="pres">
      <dgm:prSet presAssocID="{7D04809D-3272-4CF8-A5CD-0AD2A02B9E2E}"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Hierarchy"/>
        </a:ext>
      </dgm:extLst>
    </dgm:pt>
    <dgm:pt modelId="{31A61A99-FAEB-425A-98BA-4B1AF70FD4B0}" type="pres">
      <dgm:prSet presAssocID="{7D04809D-3272-4CF8-A5CD-0AD2A02B9E2E}" presName="spaceRect" presStyleCnt="0"/>
      <dgm:spPr/>
    </dgm:pt>
    <dgm:pt modelId="{A8AD3E21-8D91-4F20-B99F-BFEDC0FC71F3}" type="pres">
      <dgm:prSet presAssocID="{7D04809D-3272-4CF8-A5CD-0AD2A02B9E2E}" presName="textRect" presStyleLbl="revTx" presStyleIdx="1" presStyleCnt="2">
        <dgm:presLayoutVars>
          <dgm:chMax val="1"/>
          <dgm:chPref val="1"/>
        </dgm:presLayoutVars>
      </dgm:prSet>
      <dgm:spPr/>
    </dgm:pt>
  </dgm:ptLst>
  <dgm:cxnLst>
    <dgm:cxn modelId="{1A13C725-6BA8-4971-B288-8F89B54734E6}" type="presOf" srcId="{7D04809D-3272-4CF8-A5CD-0AD2A02B9E2E}" destId="{A8AD3E21-8D91-4F20-B99F-BFEDC0FC71F3}" srcOrd="0" destOrd="0" presId="urn:microsoft.com/office/officeart/2018/5/layout/IconCircleLabelList"/>
    <dgm:cxn modelId="{B3614550-8252-4DC3-AD25-3490F06EFFB4}" srcId="{B658F19B-DE9A-46DE-B64A-461840F8E9D0}" destId="{7D04809D-3272-4CF8-A5CD-0AD2A02B9E2E}" srcOrd="1" destOrd="0" parTransId="{79FDADF2-62A7-4545-9D2C-A72A1F8391CE}" sibTransId="{37FCAFE4-329C-46FD-BD49-0993D81677CE}"/>
    <dgm:cxn modelId="{42F4E99D-C025-4232-B2CE-C6F07FC33C19}" type="presOf" srcId="{43922BEF-8890-41EE-BCBF-AEB66EBE52E7}" destId="{F2D7BBA6-98B7-4916-BA0A-A226DACE1F26}" srcOrd="0" destOrd="0" presId="urn:microsoft.com/office/officeart/2018/5/layout/IconCircleLabelList"/>
    <dgm:cxn modelId="{752C39C4-4B6B-4C07-A5AF-BB70ECBC6FDD}" srcId="{B658F19B-DE9A-46DE-B64A-461840F8E9D0}" destId="{43922BEF-8890-41EE-BCBF-AEB66EBE52E7}" srcOrd="0" destOrd="0" parTransId="{F4C985B3-049C-445C-96D2-D5458D3465B8}" sibTransId="{5A03398C-FBE4-4833-9FA9-4A1140AEF541}"/>
    <dgm:cxn modelId="{E58C37F2-7EA6-41B7-AE8F-32C09DA9CC44}" type="presOf" srcId="{B658F19B-DE9A-46DE-B64A-461840F8E9D0}" destId="{0121806B-4E31-4470-B1E7-F329B1DE53CA}" srcOrd="0" destOrd="0" presId="urn:microsoft.com/office/officeart/2018/5/layout/IconCircleLabelList"/>
    <dgm:cxn modelId="{69AE2FBE-F3EE-4D15-93E5-C20604BF3A04}" type="presParOf" srcId="{0121806B-4E31-4470-B1E7-F329B1DE53CA}" destId="{40CF8732-A629-44EE-946A-62150F3D095F}" srcOrd="0" destOrd="0" presId="urn:microsoft.com/office/officeart/2018/5/layout/IconCircleLabelList"/>
    <dgm:cxn modelId="{4BEE1224-D3A0-4CAA-9D15-B0887D824562}" type="presParOf" srcId="{40CF8732-A629-44EE-946A-62150F3D095F}" destId="{C1B5F312-2324-4CF7-AF19-2F1B376EE361}" srcOrd="0" destOrd="0" presId="urn:microsoft.com/office/officeart/2018/5/layout/IconCircleLabelList"/>
    <dgm:cxn modelId="{41A764FF-249B-4198-8286-085477DA6F39}" type="presParOf" srcId="{40CF8732-A629-44EE-946A-62150F3D095F}" destId="{36F18370-15B3-4126-A243-202C867F71BC}" srcOrd="1" destOrd="0" presId="urn:microsoft.com/office/officeart/2018/5/layout/IconCircleLabelList"/>
    <dgm:cxn modelId="{9813D610-77B7-4611-8459-0A64609E34DA}" type="presParOf" srcId="{40CF8732-A629-44EE-946A-62150F3D095F}" destId="{53581628-5ECB-4A24-B3F4-87CF381D6868}" srcOrd="2" destOrd="0" presId="urn:microsoft.com/office/officeart/2018/5/layout/IconCircleLabelList"/>
    <dgm:cxn modelId="{94B8CA7D-0B5F-4220-9073-000AFB506884}" type="presParOf" srcId="{40CF8732-A629-44EE-946A-62150F3D095F}" destId="{F2D7BBA6-98B7-4916-BA0A-A226DACE1F26}" srcOrd="3" destOrd="0" presId="urn:microsoft.com/office/officeart/2018/5/layout/IconCircleLabelList"/>
    <dgm:cxn modelId="{D944572C-DFE9-443F-8297-4D855D2EFCBA}" type="presParOf" srcId="{0121806B-4E31-4470-B1E7-F329B1DE53CA}" destId="{740F3D84-E4F8-48AA-9FC2-3CC95C90E0E2}" srcOrd="1" destOrd="0" presId="urn:microsoft.com/office/officeart/2018/5/layout/IconCircleLabelList"/>
    <dgm:cxn modelId="{D5567B21-9983-4B76-A89F-0E5EB2798DAC}" type="presParOf" srcId="{0121806B-4E31-4470-B1E7-F329B1DE53CA}" destId="{C6A4465D-DA6B-4D46-B903-50239075357C}" srcOrd="2" destOrd="0" presId="urn:microsoft.com/office/officeart/2018/5/layout/IconCircleLabelList"/>
    <dgm:cxn modelId="{88B41DEB-D1EF-4330-8D5E-E1B4C7C50CF5}" type="presParOf" srcId="{C6A4465D-DA6B-4D46-B903-50239075357C}" destId="{8E22A23E-BDC8-45D9-ADE1-04A67789AFC1}" srcOrd="0" destOrd="0" presId="urn:microsoft.com/office/officeart/2018/5/layout/IconCircleLabelList"/>
    <dgm:cxn modelId="{76607D90-042C-4883-888D-8313A8A3DDA8}" type="presParOf" srcId="{C6A4465D-DA6B-4D46-B903-50239075357C}" destId="{4846B4F3-4299-4C7C-809E-37F9EFB48E79}" srcOrd="1" destOrd="0" presId="urn:microsoft.com/office/officeart/2018/5/layout/IconCircleLabelList"/>
    <dgm:cxn modelId="{7E8AA53B-B219-4FD6-9F49-C964A866AB7F}" type="presParOf" srcId="{C6A4465D-DA6B-4D46-B903-50239075357C}" destId="{31A61A99-FAEB-425A-98BA-4B1AF70FD4B0}" srcOrd="2" destOrd="0" presId="urn:microsoft.com/office/officeart/2018/5/layout/IconCircleLabelList"/>
    <dgm:cxn modelId="{A426807E-51E2-46B2-B8CB-F03B7D980F94}" type="presParOf" srcId="{C6A4465D-DA6B-4D46-B903-50239075357C}" destId="{A8AD3E21-8D91-4F20-B99F-BFEDC0FC71F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36333A-F2FD-40CB-9A4D-28EABC02A208}" type="doc">
      <dgm:prSet loTypeId="urn:microsoft.com/office/officeart/2005/8/layout/pyramid1" loCatId="pyramid" qsTypeId="urn:microsoft.com/office/officeart/2005/8/quickstyle/simple1" qsCatId="simple" csTypeId="urn:microsoft.com/office/officeart/2005/8/colors/accent0_1" csCatId="mainScheme" phldr="1"/>
      <dgm:spPr/>
    </dgm:pt>
    <dgm:pt modelId="{DA7A0F49-EBA0-4821-86FB-F8FF71745CF7}">
      <dgm:prSet phldrT="[Text]" custT="1"/>
      <dgm:spPr/>
      <dgm:t>
        <a:bodyPr/>
        <a:lstStyle/>
        <a:p>
          <a:endParaRPr lang="en-US" sz="2400" dirty="0"/>
        </a:p>
        <a:p>
          <a:r>
            <a:rPr lang="en-US" sz="2400" dirty="0"/>
            <a:t>Award</a:t>
          </a:r>
        </a:p>
      </dgm:t>
    </dgm:pt>
    <dgm:pt modelId="{B31EEC76-07FE-4A3F-9469-DE05EDF641A8}" type="parTrans" cxnId="{2D1E43CE-7233-42AD-B676-B6F9DD8E01E9}">
      <dgm:prSet/>
      <dgm:spPr/>
      <dgm:t>
        <a:bodyPr/>
        <a:lstStyle/>
        <a:p>
          <a:endParaRPr lang="en-US"/>
        </a:p>
      </dgm:t>
    </dgm:pt>
    <dgm:pt modelId="{FD6CEA8B-23A8-46E0-B469-4633280765A0}" type="sibTrans" cxnId="{2D1E43CE-7233-42AD-B676-B6F9DD8E01E9}">
      <dgm:prSet/>
      <dgm:spPr/>
      <dgm:t>
        <a:bodyPr/>
        <a:lstStyle/>
        <a:p>
          <a:endParaRPr lang="en-US"/>
        </a:p>
      </dgm:t>
    </dgm:pt>
    <dgm:pt modelId="{4ED5785B-CA79-4B61-A98D-C79992624CDD}">
      <dgm:prSet phldrT="[Text]"/>
      <dgm:spPr/>
      <dgm:t>
        <a:bodyPr/>
        <a:lstStyle/>
        <a:p>
          <a:r>
            <a:rPr lang="en-US" dirty="0"/>
            <a:t>Agency Policy and Terms and Conditions – Including Research Terms and Conditions</a:t>
          </a:r>
        </a:p>
      </dgm:t>
    </dgm:pt>
    <dgm:pt modelId="{A6B94849-71AF-499A-9485-BCDCD884A8A9}" type="parTrans" cxnId="{BE9B06AA-0E61-4186-AD53-CD607C3467B5}">
      <dgm:prSet/>
      <dgm:spPr/>
      <dgm:t>
        <a:bodyPr/>
        <a:lstStyle/>
        <a:p>
          <a:endParaRPr lang="en-US"/>
        </a:p>
      </dgm:t>
    </dgm:pt>
    <dgm:pt modelId="{D31494E1-D458-436E-91FC-AA00DBF8EE83}" type="sibTrans" cxnId="{BE9B06AA-0E61-4186-AD53-CD607C3467B5}">
      <dgm:prSet/>
      <dgm:spPr/>
      <dgm:t>
        <a:bodyPr/>
        <a:lstStyle/>
        <a:p>
          <a:endParaRPr lang="en-US"/>
        </a:p>
      </dgm:t>
    </dgm:pt>
    <dgm:pt modelId="{10EAEA49-C48D-4FF7-BCE4-A15035BA62C2}">
      <dgm:prSet phldrT="[Text]"/>
      <dgm:spPr/>
      <dgm:t>
        <a:bodyPr/>
        <a:lstStyle/>
        <a:p>
          <a:r>
            <a:rPr lang="en-US" dirty="0"/>
            <a:t>Federal Regulations/Uniform Guidance (UG)/Federal Acquisition Regulations (FAR)</a:t>
          </a:r>
        </a:p>
      </dgm:t>
    </dgm:pt>
    <dgm:pt modelId="{07B0D1BC-93DA-4340-83B6-FC140E9DD3B1}" type="parTrans" cxnId="{02A257C8-3B6F-448F-8C56-47D626AF264A}">
      <dgm:prSet/>
      <dgm:spPr/>
      <dgm:t>
        <a:bodyPr/>
        <a:lstStyle/>
        <a:p>
          <a:endParaRPr lang="en-US"/>
        </a:p>
      </dgm:t>
    </dgm:pt>
    <dgm:pt modelId="{2EFD9246-4F92-4ADC-A57F-6BFCB0947F1B}" type="sibTrans" cxnId="{02A257C8-3B6F-448F-8C56-47D626AF264A}">
      <dgm:prSet/>
      <dgm:spPr/>
      <dgm:t>
        <a:bodyPr/>
        <a:lstStyle/>
        <a:p>
          <a:endParaRPr lang="en-US"/>
        </a:p>
      </dgm:t>
    </dgm:pt>
    <dgm:pt modelId="{1DDE6C7E-0033-43A8-B5C6-55FF0DD35FD8}">
      <dgm:prSet/>
      <dgm:spPr/>
      <dgm:t>
        <a:bodyPr/>
        <a:lstStyle/>
        <a:p>
          <a:r>
            <a:rPr lang="en-US" dirty="0"/>
            <a:t>Program Announcements</a:t>
          </a:r>
        </a:p>
      </dgm:t>
    </dgm:pt>
    <dgm:pt modelId="{BB2BD774-A15A-4FEC-AEFE-83FB2319390C}" type="parTrans" cxnId="{BBCF13E2-B932-4288-AA1F-08647C9A6562}">
      <dgm:prSet/>
      <dgm:spPr/>
      <dgm:t>
        <a:bodyPr/>
        <a:lstStyle/>
        <a:p>
          <a:endParaRPr lang="en-US"/>
        </a:p>
      </dgm:t>
    </dgm:pt>
    <dgm:pt modelId="{9E7DED10-44A8-4040-A60A-456EFB104AEF}" type="sibTrans" cxnId="{BBCF13E2-B932-4288-AA1F-08647C9A6562}">
      <dgm:prSet/>
      <dgm:spPr/>
      <dgm:t>
        <a:bodyPr/>
        <a:lstStyle/>
        <a:p>
          <a:endParaRPr lang="en-US"/>
        </a:p>
      </dgm:t>
    </dgm:pt>
    <dgm:pt modelId="{F203C879-9521-43E3-9B71-9FB8927AAC0B}" type="pres">
      <dgm:prSet presAssocID="{8B36333A-F2FD-40CB-9A4D-28EABC02A208}" presName="Name0" presStyleCnt="0">
        <dgm:presLayoutVars>
          <dgm:dir/>
          <dgm:animLvl val="lvl"/>
          <dgm:resizeHandles val="exact"/>
        </dgm:presLayoutVars>
      </dgm:prSet>
      <dgm:spPr/>
    </dgm:pt>
    <dgm:pt modelId="{1ADDDD90-A7B8-45E7-84CB-6674872C85D3}" type="pres">
      <dgm:prSet presAssocID="{DA7A0F49-EBA0-4821-86FB-F8FF71745CF7}" presName="Name8" presStyleCnt="0"/>
      <dgm:spPr/>
    </dgm:pt>
    <dgm:pt modelId="{0E04B68D-4629-4137-B621-1AADCCA9B23D}" type="pres">
      <dgm:prSet presAssocID="{DA7A0F49-EBA0-4821-86FB-F8FF71745CF7}" presName="level" presStyleLbl="node1" presStyleIdx="0" presStyleCnt="4" custLinFactNeighborX="1456">
        <dgm:presLayoutVars>
          <dgm:chMax val="1"/>
          <dgm:bulletEnabled val="1"/>
        </dgm:presLayoutVars>
      </dgm:prSet>
      <dgm:spPr/>
    </dgm:pt>
    <dgm:pt modelId="{6DEE2E6D-0DD3-48CC-A314-19988536D161}" type="pres">
      <dgm:prSet presAssocID="{DA7A0F49-EBA0-4821-86FB-F8FF71745CF7}" presName="levelTx" presStyleLbl="revTx" presStyleIdx="0" presStyleCnt="0">
        <dgm:presLayoutVars>
          <dgm:chMax val="1"/>
          <dgm:bulletEnabled val="1"/>
        </dgm:presLayoutVars>
      </dgm:prSet>
      <dgm:spPr/>
    </dgm:pt>
    <dgm:pt modelId="{97735943-12BB-43CA-A128-BA9CFE936B18}" type="pres">
      <dgm:prSet presAssocID="{1DDE6C7E-0033-43A8-B5C6-55FF0DD35FD8}" presName="Name8" presStyleCnt="0"/>
      <dgm:spPr/>
    </dgm:pt>
    <dgm:pt modelId="{90B723A4-BCB2-4216-B379-ED6ED4B8DD8D}" type="pres">
      <dgm:prSet presAssocID="{1DDE6C7E-0033-43A8-B5C6-55FF0DD35FD8}" presName="level" presStyleLbl="node1" presStyleIdx="1" presStyleCnt="4">
        <dgm:presLayoutVars>
          <dgm:chMax val="1"/>
          <dgm:bulletEnabled val="1"/>
        </dgm:presLayoutVars>
      </dgm:prSet>
      <dgm:spPr/>
    </dgm:pt>
    <dgm:pt modelId="{4BE70B36-0215-4286-B2FD-5603E7D3F2B1}" type="pres">
      <dgm:prSet presAssocID="{1DDE6C7E-0033-43A8-B5C6-55FF0DD35FD8}" presName="levelTx" presStyleLbl="revTx" presStyleIdx="0" presStyleCnt="0">
        <dgm:presLayoutVars>
          <dgm:chMax val="1"/>
          <dgm:bulletEnabled val="1"/>
        </dgm:presLayoutVars>
      </dgm:prSet>
      <dgm:spPr/>
    </dgm:pt>
    <dgm:pt modelId="{5CCD4A9C-78D0-4CE2-B29D-ABC22A5FAFB8}" type="pres">
      <dgm:prSet presAssocID="{4ED5785B-CA79-4B61-A98D-C79992624CDD}" presName="Name8" presStyleCnt="0"/>
      <dgm:spPr/>
    </dgm:pt>
    <dgm:pt modelId="{7C26C82F-39A7-440C-86B2-EA8E46B05CF6}" type="pres">
      <dgm:prSet presAssocID="{4ED5785B-CA79-4B61-A98D-C79992624CDD}" presName="level" presStyleLbl="node1" presStyleIdx="2" presStyleCnt="4">
        <dgm:presLayoutVars>
          <dgm:chMax val="1"/>
          <dgm:bulletEnabled val="1"/>
        </dgm:presLayoutVars>
      </dgm:prSet>
      <dgm:spPr/>
    </dgm:pt>
    <dgm:pt modelId="{DC6799BB-B690-421D-AC94-930EA4DBA323}" type="pres">
      <dgm:prSet presAssocID="{4ED5785B-CA79-4B61-A98D-C79992624CDD}" presName="levelTx" presStyleLbl="revTx" presStyleIdx="0" presStyleCnt="0">
        <dgm:presLayoutVars>
          <dgm:chMax val="1"/>
          <dgm:bulletEnabled val="1"/>
        </dgm:presLayoutVars>
      </dgm:prSet>
      <dgm:spPr/>
    </dgm:pt>
    <dgm:pt modelId="{4350310F-DD45-4836-A07D-0227F82AC8FC}" type="pres">
      <dgm:prSet presAssocID="{10EAEA49-C48D-4FF7-BCE4-A15035BA62C2}" presName="Name8" presStyleCnt="0"/>
      <dgm:spPr/>
    </dgm:pt>
    <dgm:pt modelId="{DF5F90C8-D140-4668-89DC-A796E93BD037}" type="pres">
      <dgm:prSet presAssocID="{10EAEA49-C48D-4FF7-BCE4-A15035BA62C2}" presName="level" presStyleLbl="node1" presStyleIdx="3" presStyleCnt="4">
        <dgm:presLayoutVars>
          <dgm:chMax val="1"/>
          <dgm:bulletEnabled val="1"/>
        </dgm:presLayoutVars>
      </dgm:prSet>
      <dgm:spPr/>
    </dgm:pt>
    <dgm:pt modelId="{DAF917F8-6EF8-40DB-9746-04ECD35C4A78}" type="pres">
      <dgm:prSet presAssocID="{10EAEA49-C48D-4FF7-BCE4-A15035BA62C2}" presName="levelTx" presStyleLbl="revTx" presStyleIdx="0" presStyleCnt="0">
        <dgm:presLayoutVars>
          <dgm:chMax val="1"/>
          <dgm:bulletEnabled val="1"/>
        </dgm:presLayoutVars>
      </dgm:prSet>
      <dgm:spPr/>
    </dgm:pt>
  </dgm:ptLst>
  <dgm:cxnLst>
    <dgm:cxn modelId="{87D0D608-85EA-4238-ADF6-2019448CE6F0}" type="presOf" srcId="{1DDE6C7E-0033-43A8-B5C6-55FF0DD35FD8}" destId="{90B723A4-BCB2-4216-B379-ED6ED4B8DD8D}" srcOrd="0" destOrd="0" presId="urn:microsoft.com/office/officeart/2005/8/layout/pyramid1"/>
    <dgm:cxn modelId="{2A93137B-87E2-4685-8EE7-E751834E2172}" type="presOf" srcId="{8B36333A-F2FD-40CB-9A4D-28EABC02A208}" destId="{F203C879-9521-43E3-9B71-9FB8927AAC0B}" srcOrd="0" destOrd="0" presId="urn:microsoft.com/office/officeart/2005/8/layout/pyramid1"/>
    <dgm:cxn modelId="{C7D24884-504D-4F38-B14D-9AB770907C61}" type="presOf" srcId="{10EAEA49-C48D-4FF7-BCE4-A15035BA62C2}" destId="{DF5F90C8-D140-4668-89DC-A796E93BD037}" srcOrd="0" destOrd="0" presId="urn:microsoft.com/office/officeart/2005/8/layout/pyramid1"/>
    <dgm:cxn modelId="{CBC82A96-0D09-4C58-8318-3336ED149D86}" type="presOf" srcId="{DA7A0F49-EBA0-4821-86FB-F8FF71745CF7}" destId="{6DEE2E6D-0DD3-48CC-A314-19988536D161}" srcOrd="1" destOrd="0" presId="urn:microsoft.com/office/officeart/2005/8/layout/pyramid1"/>
    <dgm:cxn modelId="{BE9B06AA-0E61-4186-AD53-CD607C3467B5}" srcId="{8B36333A-F2FD-40CB-9A4D-28EABC02A208}" destId="{4ED5785B-CA79-4B61-A98D-C79992624CDD}" srcOrd="2" destOrd="0" parTransId="{A6B94849-71AF-499A-9485-BCDCD884A8A9}" sibTransId="{D31494E1-D458-436E-91FC-AA00DBF8EE83}"/>
    <dgm:cxn modelId="{02A257C8-3B6F-448F-8C56-47D626AF264A}" srcId="{8B36333A-F2FD-40CB-9A4D-28EABC02A208}" destId="{10EAEA49-C48D-4FF7-BCE4-A15035BA62C2}" srcOrd="3" destOrd="0" parTransId="{07B0D1BC-93DA-4340-83B6-FC140E9DD3B1}" sibTransId="{2EFD9246-4F92-4ADC-A57F-6BFCB0947F1B}"/>
    <dgm:cxn modelId="{2D1E43CE-7233-42AD-B676-B6F9DD8E01E9}" srcId="{8B36333A-F2FD-40CB-9A4D-28EABC02A208}" destId="{DA7A0F49-EBA0-4821-86FB-F8FF71745CF7}" srcOrd="0" destOrd="0" parTransId="{B31EEC76-07FE-4A3F-9469-DE05EDF641A8}" sibTransId="{FD6CEA8B-23A8-46E0-B469-4633280765A0}"/>
    <dgm:cxn modelId="{A387EAD4-AE9B-4F66-A4F6-A3E97B166D97}" type="presOf" srcId="{4ED5785B-CA79-4B61-A98D-C79992624CDD}" destId="{7C26C82F-39A7-440C-86B2-EA8E46B05CF6}" srcOrd="0" destOrd="0" presId="urn:microsoft.com/office/officeart/2005/8/layout/pyramid1"/>
    <dgm:cxn modelId="{BC644FE1-B277-4CF3-9986-176D8AD1AA2F}" type="presOf" srcId="{10EAEA49-C48D-4FF7-BCE4-A15035BA62C2}" destId="{DAF917F8-6EF8-40DB-9746-04ECD35C4A78}" srcOrd="1" destOrd="0" presId="urn:microsoft.com/office/officeart/2005/8/layout/pyramid1"/>
    <dgm:cxn modelId="{BBCF13E2-B932-4288-AA1F-08647C9A6562}" srcId="{8B36333A-F2FD-40CB-9A4D-28EABC02A208}" destId="{1DDE6C7E-0033-43A8-B5C6-55FF0DD35FD8}" srcOrd="1" destOrd="0" parTransId="{BB2BD774-A15A-4FEC-AEFE-83FB2319390C}" sibTransId="{9E7DED10-44A8-4040-A60A-456EFB104AEF}"/>
    <dgm:cxn modelId="{2E17F1E9-AA6D-40F1-8FD5-32D4BE6C9D39}" type="presOf" srcId="{DA7A0F49-EBA0-4821-86FB-F8FF71745CF7}" destId="{0E04B68D-4629-4137-B621-1AADCCA9B23D}" srcOrd="0" destOrd="0" presId="urn:microsoft.com/office/officeart/2005/8/layout/pyramid1"/>
    <dgm:cxn modelId="{BD2300EC-3DE7-4D25-BB34-1E6C10EA2026}" type="presOf" srcId="{1DDE6C7E-0033-43A8-B5C6-55FF0DD35FD8}" destId="{4BE70B36-0215-4286-B2FD-5603E7D3F2B1}" srcOrd="1" destOrd="0" presId="urn:microsoft.com/office/officeart/2005/8/layout/pyramid1"/>
    <dgm:cxn modelId="{B0B6A7FF-2D0C-42E4-A672-B64B8779136B}" type="presOf" srcId="{4ED5785B-CA79-4B61-A98D-C79992624CDD}" destId="{DC6799BB-B690-421D-AC94-930EA4DBA323}" srcOrd="1" destOrd="0" presId="urn:microsoft.com/office/officeart/2005/8/layout/pyramid1"/>
    <dgm:cxn modelId="{642E6F22-0768-4E04-8556-B52E7034590C}" type="presParOf" srcId="{F203C879-9521-43E3-9B71-9FB8927AAC0B}" destId="{1ADDDD90-A7B8-45E7-84CB-6674872C85D3}" srcOrd="0" destOrd="0" presId="urn:microsoft.com/office/officeart/2005/8/layout/pyramid1"/>
    <dgm:cxn modelId="{6F3BF156-5C18-45FD-A609-630B013FA29A}" type="presParOf" srcId="{1ADDDD90-A7B8-45E7-84CB-6674872C85D3}" destId="{0E04B68D-4629-4137-B621-1AADCCA9B23D}" srcOrd="0" destOrd="0" presId="urn:microsoft.com/office/officeart/2005/8/layout/pyramid1"/>
    <dgm:cxn modelId="{6785C5BE-4A71-47FC-90E1-92ADB14017E4}" type="presParOf" srcId="{1ADDDD90-A7B8-45E7-84CB-6674872C85D3}" destId="{6DEE2E6D-0DD3-48CC-A314-19988536D161}" srcOrd="1" destOrd="0" presId="urn:microsoft.com/office/officeart/2005/8/layout/pyramid1"/>
    <dgm:cxn modelId="{935EB9BC-F8B2-4D36-83E8-7D68DA905444}" type="presParOf" srcId="{F203C879-9521-43E3-9B71-9FB8927AAC0B}" destId="{97735943-12BB-43CA-A128-BA9CFE936B18}" srcOrd="1" destOrd="0" presId="urn:microsoft.com/office/officeart/2005/8/layout/pyramid1"/>
    <dgm:cxn modelId="{41725A4A-EA1B-4E1E-B577-7B8AF8025221}" type="presParOf" srcId="{97735943-12BB-43CA-A128-BA9CFE936B18}" destId="{90B723A4-BCB2-4216-B379-ED6ED4B8DD8D}" srcOrd="0" destOrd="0" presId="urn:microsoft.com/office/officeart/2005/8/layout/pyramid1"/>
    <dgm:cxn modelId="{26DE8F80-4E5D-4DC1-96F4-2C1CE1C0B822}" type="presParOf" srcId="{97735943-12BB-43CA-A128-BA9CFE936B18}" destId="{4BE70B36-0215-4286-B2FD-5603E7D3F2B1}" srcOrd="1" destOrd="0" presId="urn:microsoft.com/office/officeart/2005/8/layout/pyramid1"/>
    <dgm:cxn modelId="{FF253871-ED57-46FE-9116-FFC32305A7F1}" type="presParOf" srcId="{F203C879-9521-43E3-9B71-9FB8927AAC0B}" destId="{5CCD4A9C-78D0-4CE2-B29D-ABC22A5FAFB8}" srcOrd="2" destOrd="0" presId="urn:microsoft.com/office/officeart/2005/8/layout/pyramid1"/>
    <dgm:cxn modelId="{8A8C4819-EBD9-4CF2-BD9D-42833DC46A26}" type="presParOf" srcId="{5CCD4A9C-78D0-4CE2-B29D-ABC22A5FAFB8}" destId="{7C26C82F-39A7-440C-86B2-EA8E46B05CF6}" srcOrd="0" destOrd="0" presId="urn:microsoft.com/office/officeart/2005/8/layout/pyramid1"/>
    <dgm:cxn modelId="{00F09D6F-148B-4A65-BFE9-242B28D9B737}" type="presParOf" srcId="{5CCD4A9C-78D0-4CE2-B29D-ABC22A5FAFB8}" destId="{DC6799BB-B690-421D-AC94-930EA4DBA323}" srcOrd="1" destOrd="0" presId="urn:microsoft.com/office/officeart/2005/8/layout/pyramid1"/>
    <dgm:cxn modelId="{DE9AE03A-4AF2-464E-8B4E-1242DFECA28C}" type="presParOf" srcId="{F203C879-9521-43E3-9B71-9FB8927AAC0B}" destId="{4350310F-DD45-4836-A07D-0227F82AC8FC}" srcOrd="3" destOrd="0" presId="urn:microsoft.com/office/officeart/2005/8/layout/pyramid1"/>
    <dgm:cxn modelId="{408FDE65-74FC-42C4-B7E7-401574835FE6}" type="presParOf" srcId="{4350310F-DD45-4836-A07D-0227F82AC8FC}" destId="{DF5F90C8-D140-4668-89DC-A796E93BD037}" srcOrd="0" destOrd="0" presId="urn:microsoft.com/office/officeart/2005/8/layout/pyramid1"/>
    <dgm:cxn modelId="{3EFADA20-720B-4DC2-8BCD-EFF0D9C0FCD1}" type="presParOf" srcId="{4350310F-DD45-4836-A07D-0227F82AC8FC}" destId="{DAF917F8-6EF8-40DB-9746-04ECD35C4A7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F5D19D-CBAA-463E-8041-5AE91D060501}"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6E4A13C2-2982-4AF8-9EC9-606F14509E11}">
      <dgm:prSet/>
      <dgm:spPr/>
      <dgm:t>
        <a:bodyPr/>
        <a:lstStyle/>
        <a:p>
          <a:pPr>
            <a:lnSpc>
              <a:spcPct val="100000"/>
            </a:lnSpc>
            <a:defRPr b="1"/>
          </a:pPr>
          <a:r>
            <a:rPr lang="en-US" b="0" i="0"/>
            <a:t>What Is It?</a:t>
          </a:r>
          <a:endParaRPr lang="en-US"/>
        </a:p>
      </dgm:t>
    </dgm:pt>
    <dgm:pt modelId="{79703FD7-68E8-4FDE-B4B0-F66D456FA538}" type="parTrans" cxnId="{8D9EDD24-5210-4082-8683-9EE3D67D7C79}">
      <dgm:prSet/>
      <dgm:spPr/>
      <dgm:t>
        <a:bodyPr/>
        <a:lstStyle/>
        <a:p>
          <a:endParaRPr lang="en-US"/>
        </a:p>
      </dgm:t>
    </dgm:pt>
    <dgm:pt modelId="{FE57B6DC-103A-4CE4-95D9-0A982B8B2071}" type="sibTrans" cxnId="{8D9EDD24-5210-4082-8683-9EE3D67D7C79}">
      <dgm:prSet/>
      <dgm:spPr/>
      <dgm:t>
        <a:bodyPr/>
        <a:lstStyle/>
        <a:p>
          <a:endParaRPr lang="en-US"/>
        </a:p>
      </dgm:t>
    </dgm:pt>
    <dgm:pt modelId="{02F75179-2558-4D1E-AB4F-D4BB5E5AC411}">
      <dgm:prSet/>
      <dgm:spPr/>
      <dgm:t>
        <a:bodyPr/>
        <a:lstStyle/>
        <a:p>
          <a:pPr>
            <a:lnSpc>
              <a:spcPct val="100000"/>
            </a:lnSpc>
          </a:pPr>
          <a:r>
            <a:rPr lang="en-US" b="0" i="0"/>
            <a:t>Established during the Civil War to combat fraud against the government</a:t>
          </a:r>
          <a:endParaRPr lang="en-US"/>
        </a:p>
      </dgm:t>
    </dgm:pt>
    <dgm:pt modelId="{3F3F3AED-7478-4619-9F61-A3954C708CE6}" type="parTrans" cxnId="{01ADF849-1371-4237-B2F5-77849FE077F1}">
      <dgm:prSet/>
      <dgm:spPr/>
      <dgm:t>
        <a:bodyPr/>
        <a:lstStyle/>
        <a:p>
          <a:endParaRPr lang="en-US"/>
        </a:p>
      </dgm:t>
    </dgm:pt>
    <dgm:pt modelId="{17677AE4-664B-464D-8041-987592FD6533}" type="sibTrans" cxnId="{01ADF849-1371-4237-B2F5-77849FE077F1}">
      <dgm:prSet/>
      <dgm:spPr/>
      <dgm:t>
        <a:bodyPr/>
        <a:lstStyle/>
        <a:p>
          <a:endParaRPr lang="en-US"/>
        </a:p>
      </dgm:t>
    </dgm:pt>
    <dgm:pt modelId="{3154C3BF-37EC-46D9-B858-E3A8AD67D5C9}">
      <dgm:prSet/>
      <dgm:spPr/>
      <dgm:t>
        <a:bodyPr/>
        <a:lstStyle/>
        <a:p>
          <a:pPr>
            <a:lnSpc>
              <a:spcPct val="100000"/>
            </a:lnSpc>
          </a:pPr>
          <a:r>
            <a:rPr lang="en-US" b="0" i="0"/>
            <a:t>Allows whistleblowers to report fraudulent activities (qui tam suits)</a:t>
          </a:r>
          <a:endParaRPr lang="en-US"/>
        </a:p>
      </dgm:t>
    </dgm:pt>
    <dgm:pt modelId="{8F3B4735-EB56-4C41-AC7D-BBAD1A8867FE}" type="parTrans" cxnId="{4361FBA0-89EC-4955-81FA-CFA87976C175}">
      <dgm:prSet/>
      <dgm:spPr/>
      <dgm:t>
        <a:bodyPr/>
        <a:lstStyle/>
        <a:p>
          <a:endParaRPr lang="en-US"/>
        </a:p>
      </dgm:t>
    </dgm:pt>
    <dgm:pt modelId="{8C210880-E8DD-44A0-B2A0-6C4E4EFF6850}" type="sibTrans" cxnId="{4361FBA0-89EC-4955-81FA-CFA87976C175}">
      <dgm:prSet/>
      <dgm:spPr/>
      <dgm:t>
        <a:bodyPr/>
        <a:lstStyle/>
        <a:p>
          <a:endParaRPr lang="en-US"/>
        </a:p>
      </dgm:t>
    </dgm:pt>
    <dgm:pt modelId="{9FBCB420-9483-482F-8D09-4E57AFD1BCBE}">
      <dgm:prSet/>
      <dgm:spPr/>
      <dgm:t>
        <a:bodyPr/>
        <a:lstStyle/>
        <a:p>
          <a:pPr>
            <a:lnSpc>
              <a:spcPct val="100000"/>
            </a:lnSpc>
            <a:defRPr b="1"/>
          </a:pPr>
          <a:r>
            <a:rPr lang="en-US" b="0" i="0"/>
            <a:t>Why It Is Important:</a:t>
          </a:r>
          <a:endParaRPr lang="en-US"/>
        </a:p>
      </dgm:t>
    </dgm:pt>
    <dgm:pt modelId="{B798C92C-1395-4848-BAE4-D9CF2B03CD8D}" type="parTrans" cxnId="{4FB04120-DCD4-4ABE-894A-95B889325B90}">
      <dgm:prSet/>
      <dgm:spPr/>
      <dgm:t>
        <a:bodyPr/>
        <a:lstStyle/>
        <a:p>
          <a:endParaRPr lang="en-US"/>
        </a:p>
      </dgm:t>
    </dgm:pt>
    <dgm:pt modelId="{FD9A0AE5-2C23-4016-BA1E-61D7C3C72A62}" type="sibTrans" cxnId="{4FB04120-DCD4-4ABE-894A-95B889325B90}">
      <dgm:prSet/>
      <dgm:spPr/>
      <dgm:t>
        <a:bodyPr/>
        <a:lstStyle/>
        <a:p>
          <a:endParaRPr lang="en-US"/>
        </a:p>
      </dgm:t>
    </dgm:pt>
    <dgm:pt modelId="{2158115D-0C2B-4714-B441-D20B0CFFB6C2}">
      <dgm:prSet/>
      <dgm:spPr/>
      <dgm:t>
        <a:bodyPr/>
        <a:lstStyle/>
        <a:p>
          <a:pPr>
            <a:lnSpc>
              <a:spcPct val="100000"/>
            </a:lnSpc>
          </a:pPr>
          <a:r>
            <a:rPr lang="en-US" b="0" i="0"/>
            <a:t>As grantees, we attest to the government that our organizations can comply with all terms and conditions of the award</a:t>
          </a:r>
          <a:endParaRPr lang="en-US"/>
        </a:p>
      </dgm:t>
    </dgm:pt>
    <dgm:pt modelId="{326225F5-5151-43C9-9634-27396A714442}" type="parTrans" cxnId="{788242B0-8EC7-40AB-A599-1D5734EDF866}">
      <dgm:prSet/>
      <dgm:spPr/>
      <dgm:t>
        <a:bodyPr/>
        <a:lstStyle/>
        <a:p>
          <a:endParaRPr lang="en-US"/>
        </a:p>
      </dgm:t>
    </dgm:pt>
    <dgm:pt modelId="{A8C3430D-87DE-4BD1-8AC0-ABB84B51B6B6}" type="sibTrans" cxnId="{788242B0-8EC7-40AB-A599-1D5734EDF866}">
      <dgm:prSet/>
      <dgm:spPr/>
      <dgm:t>
        <a:bodyPr/>
        <a:lstStyle/>
        <a:p>
          <a:endParaRPr lang="en-US"/>
        </a:p>
      </dgm:t>
    </dgm:pt>
    <dgm:pt modelId="{0660F179-4E49-49F6-A469-CBCA58514149}">
      <dgm:prSet/>
      <dgm:spPr/>
      <dgm:t>
        <a:bodyPr/>
        <a:lstStyle/>
        <a:p>
          <a:pPr>
            <a:lnSpc>
              <a:spcPct val="100000"/>
            </a:lnSpc>
          </a:pPr>
          <a:r>
            <a:rPr lang="en-US" b="0" i="0"/>
            <a:t>There does not need to be an intent to defraud the government</a:t>
          </a:r>
          <a:endParaRPr lang="en-US"/>
        </a:p>
      </dgm:t>
    </dgm:pt>
    <dgm:pt modelId="{1320D2B1-E22A-4246-9BB5-AEA48355F307}" type="parTrans" cxnId="{2F0F9CBD-4A20-42E3-B077-46F288E64F8B}">
      <dgm:prSet/>
      <dgm:spPr/>
      <dgm:t>
        <a:bodyPr/>
        <a:lstStyle/>
        <a:p>
          <a:endParaRPr lang="en-US"/>
        </a:p>
      </dgm:t>
    </dgm:pt>
    <dgm:pt modelId="{D5087AA4-C12A-475D-A6E9-659AD41E3BEF}" type="sibTrans" cxnId="{2F0F9CBD-4A20-42E3-B077-46F288E64F8B}">
      <dgm:prSet/>
      <dgm:spPr/>
      <dgm:t>
        <a:bodyPr/>
        <a:lstStyle/>
        <a:p>
          <a:endParaRPr lang="en-US"/>
        </a:p>
      </dgm:t>
    </dgm:pt>
    <dgm:pt modelId="{FBAC5317-AEC9-4BFE-96C7-107A9796D2E8}">
      <dgm:prSet/>
      <dgm:spPr/>
      <dgm:t>
        <a:bodyPr/>
        <a:lstStyle/>
        <a:p>
          <a:pPr>
            <a:lnSpc>
              <a:spcPct val="100000"/>
            </a:lnSpc>
            <a:defRPr b="1"/>
          </a:pPr>
          <a:r>
            <a:rPr lang="en-US" b="0" i="0"/>
            <a:t>How It Can Cost Us:</a:t>
          </a:r>
          <a:endParaRPr lang="en-US"/>
        </a:p>
      </dgm:t>
    </dgm:pt>
    <dgm:pt modelId="{6BE089BC-3410-45FE-8645-F2870DB13A2D}" type="parTrans" cxnId="{BCBB1B15-F166-4372-9230-48C00382695C}">
      <dgm:prSet/>
      <dgm:spPr/>
      <dgm:t>
        <a:bodyPr/>
        <a:lstStyle/>
        <a:p>
          <a:endParaRPr lang="en-US"/>
        </a:p>
      </dgm:t>
    </dgm:pt>
    <dgm:pt modelId="{62FE1211-2DEF-4FE0-A067-7627FC14460D}" type="sibTrans" cxnId="{BCBB1B15-F166-4372-9230-48C00382695C}">
      <dgm:prSet/>
      <dgm:spPr/>
      <dgm:t>
        <a:bodyPr/>
        <a:lstStyle/>
        <a:p>
          <a:endParaRPr lang="en-US"/>
        </a:p>
      </dgm:t>
    </dgm:pt>
    <dgm:pt modelId="{3DE375C6-5570-49E4-9491-ED91C67F53E3}">
      <dgm:prSet/>
      <dgm:spPr/>
      <dgm:t>
        <a:bodyPr/>
        <a:lstStyle/>
        <a:p>
          <a:pPr>
            <a:lnSpc>
              <a:spcPct val="100000"/>
            </a:lnSpc>
          </a:pPr>
          <a:r>
            <a:rPr lang="en-US" b="0" i="0"/>
            <a:t>Damages (Including treble damages)</a:t>
          </a:r>
        </a:p>
        <a:p>
          <a:pPr>
            <a:lnSpc>
              <a:spcPct val="100000"/>
            </a:lnSpc>
          </a:pPr>
          <a:r>
            <a:rPr lang="en-US"/>
            <a:t>P</a:t>
          </a:r>
          <a:r>
            <a:rPr lang="en-US" b="0" i="0"/>
            <a:t>enalties</a:t>
          </a:r>
          <a:endParaRPr lang="en-US"/>
        </a:p>
      </dgm:t>
    </dgm:pt>
    <dgm:pt modelId="{84B72AD2-5FCF-44D4-A703-C85538770493}" type="parTrans" cxnId="{2563AB56-3AEF-4EAC-881F-38784855A9A6}">
      <dgm:prSet/>
      <dgm:spPr/>
      <dgm:t>
        <a:bodyPr/>
        <a:lstStyle/>
        <a:p>
          <a:endParaRPr lang="en-US"/>
        </a:p>
      </dgm:t>
    </dgm:pt>
    <dgm:pt modelId="{BE357E43-2A0A-4673-BF19-C919FA85C72C}" type="sibTrans" cxnId="{2563AB56-3AEF-4EAC-881F-38784855A9A6}">
      <dgm:prSet/>
      <dgm:spPr/>
      <dgm:t>
        <a:bodyPr/>
        <a:lstStyle/>
        <a:p>
          <a:endParaRPr lang="en-US"/>
        </a:p>
      </dgm:t>
    </dgm:pt>
    <dgm:pt modelId="{708ACF38-86D4-49D5-AD6D-2C1C2801781B}">
      <dgm:prSet/>
      <dgm:spPr/>
      <dgm:t>
        <a:bodyPr/>
        <a:lstStyle/>
        <a:p>
          <a:pPr>
            <a:lnSpc>
              <a:spcPct val="100000"/>
            </a:lnSpc>
          </a:pPr>
          <a:r>
            <a:rPr lang="en-US"/>
            <a:t>Institutional Reputation</a:t>
          </a:r>
        </a:p>
      </dgm:t>
    </dgm:pt>
    <dgm:pt modelId="{8F68722A-3E84-4E32-ABDA-7D4A1A2D6FF9}" type="parTrans" cxnId="{CA67EBB9-7240-4675-A199-E428029CB133}">
      <dgm:prSet/>
      <dgm:spPr/>
      <dgm:t>
        <a:bodyPr/>
        <a:lstStyle/>
        <a:p>
          <a:endParaRPr lang="en-US"/>
        </a:p>
      </dgm:t>
    </dgm:pt>
    <dgm:pt modelId="{418F4444-37DB-499A-9EC8-A58DBD74F1E5}" type="sibTrans" cxnId="{CA67EBB9-7240-4675-A199-E428029CB133}">
      <dgm:prSet/>
      <dgm:spPr/>
      <dgm:t>
        <a:bodyPr/>
        <a:lstStyle/>
        <a:p>
          <a:endParaRPr lang="en-US"/>
        </a:p>
      </dgm:t>
    </dgm:pt>
    <dgm:pt modelId="{1A1AC46C-77F2-4209-8E64-FF5B787506EE}">
      <dgm:prSet/>
      <dgm:spPr/>
      <dgm:t>
        <a:bodyPr/>
        <a:lstStyle/>
        <a:p>
          <a:pPr>
            <a:lnSpc>
              <a:spcPct val="100000"/>
            </a:lnSpc>
          </a:pPr>
          <a:r>
            <a:rPr lang="en-US"/>
            <a:t>Increased Administrative Burden</a:t>
          </a:r>
        </a:p>
      </dgm:t>
    </dgm:pt>
    <dgm:pt modelId="{E3475108-C6E1-4C53-8DD6-2124D8AFD585}" type="parTrans" cxnId="{9852BF0D-1A16-4338-AB76-61F763265A7E}">
      <dgm:prSet/>
      <dgm:spPr/>
      <dgm:t>
        <a:bodyPr/>
        <a:lstStyle/>
        <a:p>
          <a:endParaRPr lang="en-US"/>
        </a:p>
      </dgm:t>
    </dgm:pt>
    <dgm:pt modelId="{6E6DDC49-3610-4EA6-A980-F4FFE5BDCE6B}" type="sibTrans" cxnId="{9852BF0D-1A16-4338-AB76-61F763265A7E}">
      <dgm:prSet/>
      <dgm:spPr/>
      <dgm:t>
        <a:bodyPr/>
        <a:lstStyle/>
        <a:p>
          <a:endParaRPr lang="en-US"/>
        </a:p>
      </dgm:t>
    </dgm:pt>
    <dgm:pt modelId="{B5C11071-7E5B-4D11-82C2-41E4D9CF0AF2}" type="pres">
      <dgm:prSet presAssocID="{B6F5D19D-CBAA-463E-8041-5AE91D060501}" presName="root" presStyleCnt="0">
        <dgm:presLayoutVars>
          <dgm:dir/>
          <dgm:resizeHandles val="exact"/>
        </dgm:presLayoutVars>
      </dgm:prSet>
      <dgm:spPr/>
    </dgm:pt>
    <dgm:pt modelId="{7026CA14-A9A6-4F12-BD11-0D9EC96D0476}" type="pres">
      <dgm:prSet presAssocID="{6E4A13C2-2982-4AF8-9EC9-606F14509E11}" presName="compNode" presStyleCnt="0"/>
      <dgm:spPr/>
    </dgm:pt>
    <dgm:pt modelId="{42DC842B-F6CA-48D4-B9D2-FF8E1D435723}" type="pres">
      <dgm:prSet presAssocID="{6E4A13C2-2982-4AF8-9EC9-606F14509E1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485EBCD1-65EF-4A7F-96A3-5752FD046C8E}" type="pres">
      <dgm:prSet presAssocID="{6E4A13C2-2982-4AF8-9EC9-606F14509E11}" presName="iconSpace" presStyleCnt="0"/>
      <dgm:spPr/>
    </dgm:pt>
    <dgm:pt modelId="{5D547027-C90C-4CD4-81B7-08199B14AB1F}" type="pres">
      <dgm:prSet presAssocID="{6E4A13C2-2982-4AF8-9EC9-606F14509E11}" presName="parTx" presStyleLbl="revTx" presStyleIdx="0" presStyleCnt="6">
        <dgm:presLayoutVars>
          <dgm:chMax val="0"/>
          <dgm:chPref val="0"/>
        </dgm:presLayoutVars>
      </dgm:prSet>
      <dgm:spPr/>
    </dgm:pt>
    <dgm:pt modelId="{FBABBE07-5B66-400F-AA2E-F37BB51F5585}" type="pres">
      <dgm:prSet presAssocID="{6E4A13C2-2982-4AF8-9EC9-606F14509E11}" presName="txSpace" presStyleCnt="0"/>
      <dgm:spPr/>
    </dgm:pt>
    <dgm:pt modelId="{B4074599-0F8F-4971-9442-1FCAFD8C0253}" type="pres">
      <dgm:prSet presAssocID="{6E4A13C2-2982-4AF8-9EC9-606F14509E11}" presName="desTx" presStyleLbl="revTx" presStyleIdx="1" presStyleCnt="6">
        <dgm:presLayoutVars/>
      </dgm:prSet>
      <dgm:spPr/>
    </dgm:pt>
    <dgm:pt modelId="{61CF21B4-DB09-42DC-91C1-419F23E0EBDC}" type="pres">
      <dgm:prSet presAssocID="{FE57B6DC-103A-4CE4-95D9-0A982B8B2071}" presName="sibTrans" presStyleCnt="0"/>
      <dgm:spPr/>
    </dgm:pt>
    <dgm:pt modelId="{A6C42EFC-7F90-47E0-AAC4-68EB4DFA5B1C}" type="pres">
      <dgm:prSet presAssocID="{9FBCB420-9483-482F-8D09-4E57AFD1BCBE}" presName="compNode" presStyleCnt="0"/>
      <dgm:spPr/>
    </dgm:pt>
    <dgm:pt modelId="{2CE79D9D-32AB-48DD-B1FE-CC23939EBF12}" type="pres">
      <dgm:prSet presAssocID="{9FBCB420-9483-482F-8D09-4E57AFD1BCB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08F513A1-E848-4F8A-A2C0-7CA92F035DE0}" type="pres">
      <dgm:prSet presAssocID="{9FBCB420-9483-482F-8D09-4E57AFD1BCBE}" presName="iconSpace" presStyleCnt="0"/>
      <dgm:spPr/>
    </dgm:pt>
    <dgm:pt modelId="{B1D7450A-28BA-4F6B-A8BD-7A81440FB3A9}" type="pres">
      <dgm:prSet presAssocID="{9FBCB420-9483-482F-8D09-4E57AFD1BCBE}" presName="parTx" presStyleLbl="revTx" presStyleIdx="2" presStyleCnt="6">
        <dgm:presLayoutVars>
          <dgm:chMax val="0"/>
          <dgm:chPref val="0"/>
        </dgm:presLayoutVars>
      </dgm:prSet>
      <dgm:spPr/>
    </dgm:pt>
    <dgm:pt modelId="{FE8DA419-0B5E-4A23-A26A-AC68E79BB636}" type="pres">
      <dgm:prSet presAssocID="{9FBCB420-9483-482F-8D09-4E57AFD1BCBE}" presName="txSpace" presStyleCnt="0"/>
      <dgm:spPr/>
    </dgm:pt>
    <dgm:pt modelId="{B971EB81-0F41-49E8-B565-BE28B95146FA}" type="pres">
      <dgm:prSet presAssocID="{9FBCB420-9483-482F-8D09-4E57AFD1BCBE}" presName="desTx" presStyleLbl="revTx" presStyleIdx="3" presStyleCnt="6">
        <dgm:presLayoutVars/>
      </dgm:prSet>
      <dgm:spPr/>
    </dgm:pt>
    <dgm:pt modelId="{C471BEF2-6DA7-4901-8AC8-1846F1D0887B}" type="pres">
      <dgm:prSet presAssocID="{FD9A0AE5-2C23-4016-BA1E-61D7C3C72A62}" presName="sibTrans" presStyleCnt="0"/>
      <dgm:spPr/>
    </dgm:pt>
    <dgm:pt modelId="{270B21E1-E626-4CA6-B8C5-1C4953FDF4BF}" type="pres">
      <dgm:prSet presAssocID="{FBAC5317-AEC9-4BFE-96C7-107A9796D2E8}" presName="compNode" presStyleCnt="0"/>
      <dgm:spPr/>
    </dgm:pt>
    <dgm:pt modelId="{CAB17881-8246-44CD-A55F-813290883862}" type="pres">
      <dgm:prSet presAssocID="{FBAC5317-AEC9-4BFE-96C7-107A9796D2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C76DED8A-E7B9-418B-981C-3BDA26E7FECA}" type="pres">
      <dgm:prSet presAssocID="{FBAC5317-AEC9-4BFE-96C7-107A9796D2E8}" presName="iconSpace" presStyleCnt="0"/>
      <dgm:spPr/>
    </dgm:pt>
    <dgm:pt modelId="{9B1DC419-6BEA-41FA-9E6E-73C16F9241F4}" type="pres">
      <dgm:prSet presAssocID="{FBAC5317-AEC9-4BFE-96C7-107A9796D2E8}" presName="parTx" presStyleLbl="revTx" presStyleIdx="4" presStyleCnt="6">
        <dgm:presLayoutVars>
          <dgm:chMax val="0"/>
          <dgm:chPref val="0"/>
        </dgm:presLayoutVars>
      </dgm:prSet>
      <dgm:spPr/>
    </dgm:pt>
    <dgm:pt modelId="{A4AAD5DE-8D45-4BF8-BDE5-DDBD9ED0996C}" type="pres">
      <dgm:prSet presAssocID="{FBAC5317-AEC9-4BFE-96C7-107A9796D2E8}" presName="txSpace" presStyleCnt="0"/>
      <dgm:spPr/>
    </dgm:pt>
    <dgm:pt modelId="{DB451098-841C-47DF-B755-1D3B2018C5A0}" type="pres">
      <dgm:prSet presAssocID="{FBAC5317-AEC9-4BFE-96C7-107A9796D2E8}" presName="desTx" presStyleLbl="revTx" presStyleIdx="5" presStyleCnt="6">
        <dgm:presLayoutVars/>
      </dgm:prSet>
      <dgm:spPr/>
    </dgm:pt>
  </dgm:ptLst>
  <dgm:cxnLst>
    <dgm:cxn modelId="{9852BF0D-1A16-4338-AB76-61F763265A7E}" srcId="{FBAC5317-AEC9-4BFE-96C7-107A9796D2E8}" destId="{1A1AC46C-77F2-4209-8E64-FF5B787506EE}" srcOrd="2" destOrd="0" parTransId="{E3475108-C6E1-4C53-8DD6-2124D8AFD585}" sibTransId="{6E6DDC49-3610-4EA6-A980-F4FFE5BDCE6B}"/>
    <dgm:cxn modelId="{BCBB1B15-F166-4372-9230-48C00382695C}" srcId="{B6F5D19D-CBAA-463E-8041-5AE91D060501}" destId="{FBAC5317-AEC9-4BFE-96C7-107A9796D2E8}" srcOrd="2" destOrd="0" parTransId="{6BE089BC-3410-45FE-8645-F2870DB13A2D}" sibTransId="{62FE1211-2DEF-4FE0-A067-7627FC14460D}"/>
    <dgm:cxn modelId="{D4DE3D15-DCA2-4AB7-ABE1-CC1F5852B9E8}" type="presOf" srcId="{B6F5D19D-CBAA-463E-8041-5AE91D060501}" destId="{B5C11071-7E5B-4D11-82C2-41E4D9CF0AF2}" srcOrd="0" destOrd="0" presId="urn:microsoft.com/office/officeart/2018/5/layout/CenteredIconLabelDescriptionList"/>
    <dgm:cxn modelId="{3E5E7318-AFA1-4725-8E32-176178ADCBFC}" type="presOf" srcId="{708ACF38-86D4-49D5-AD6D-2C1C2801781B}" destId="{DB451098-841C-47DF-B755-1D3B2018C5A0}" srcOrd="0" destOrd="1" presId="urn:microsoft.com/office/officeart/2018/5/layout/CenteredIconLabelDescriptionList"/>
    <dgm:cxn modelId="{4FB04120-DCD4-4ABE-894A-95B889325B90}" srcId="{B6F5D19D-CBAA-463E-8041-5AE91D060501}" destId="{9FBCB420-9483-482F-8D09-4E57AFD1BCBE}" srcOrd="1" destOrd="0" parTransId="{B798C92C-1395-4848-BAE4-D9CF2B03CD8D}" sibTransId="{FD9A0AE5-2C23-4016-BA1E-61D7C3C72A62}"/>
    <dgm:cxn modelId="{8D9EDD24-5210-4082-8683-9EE3D67D7C79}" srcId="{B6F5D19D-CBAA-463E-8041-5AE91D060501}" destId="{6E4A13C2-2982-4AF8-9EC9-606F14509E11}" srcOrd="0" destOrd="0" parTransId="{79703FD7-68E8-4FDE-B4B0-F66D456FA538}" sibTransId="{FE57B6DC-103A-4CE4-95D9-0A982B8B2071}"/>
    <dgm:cxn modelId="{01ADF849-1371-4237-B2F5-77849FE077F1}" srcId="{6E4A13C2-2982-4AF8-9EC9-606F14509E11}" destId="{02F75179-2558-4D1E-AB4F-D4BB5E5AC411}" srcOrd="0" destOrd="0" parTransId="{3F3F3AED-7478-4619-9F61-A3954C708CE6}" sibTransId="{17677AE4-664B-464D-8041-987592FD6533}"/>
    <dgm:cxn modelId="{2563AB56-3AEF-4EAC-881F-38784855A9A6}" srcId="{FBAC5317-AEC9-4BFE-96C7-107A9796D2E8}" destId="{3DE375C6-5570-49E4-9491-ED91C67F53E3}" srcOrd="0" destOrd="0" parTransId="{84B72AD2-5FCF-44D4-A703-C85538770493}" sibTransId="{BE357E43-2A0A-4673-BF19-C919FA85C72C}"/>
    <dgm:cxn modelId="{3F9FD476-4545-4B72-BC9B-21E210051A0B}" type="presOf" srcId="{9FBCB420-9483-482F-8D09-4E57AFD1BCBE}" destId="{B1D7450A-28BA-4F6B-A8BD-7A81440FB3A9}" srcOrd="0" destOrd="0" presId="urn:microsoft.com/office/officeart/2018/5/layout/CenteredIconLabelDescriptionList"/>
    <dgm:cxn modelId="{4361FBA0-89EC-4955-81FA-CFA87976C175}" srcId="{6E4A13C2-2982-4AF8-9EC9-606F14509E11}" destId="{3154C3BF-37EC-46D9-B858-E3A8AD67D5C9}" srcOrd="1" destOrd="0" parTransId="{8F3B4735-EB56-4C41-AC7D-BBAD1A8867FE}" sibTransId="{8C210880-E8DD-44A0-B2A0-6C4E4EFF6850}"/>
    <dgm:cxn modelId="{6FB1F5A4-60F7-4A44-85AB-82E737D6E19E}" type="presOf" srcId="{0660F179-4E49-49F6-A469-CBCA58514149}" destId="{B971EB81-0F41-49E8-B565-BE28B95146FA}" srcOrd="0" destOrd="1" presId="urn:microsoft.com/office/officeart/2018/5/layout/CenteredIconLabelDescriptionList"/>
    <dgm:cxn modelId="{91965CAD-1FA0-49C0-ACCE-F803BC0AFCF3}" type="presOf" srcId="{3DE375C6-5570-49E4-9491-ED91C67F53E3}" destId="{DB451098-841C-47DF-B755-1D3B2018C5A0}" srcOrd="0" destOrd="0" presId="urn:microsoft.com/office/officeart/2018/5/layout/CenteredIconLabelDescriptionList"/>
    <dgm:cxn modelId="{788242B0-8EC7-40AB-A599-1D5734EDF866}" srcId="{9FBCB420-9483-482F-8D09-4E57AFD1BCBE}" destId="{2158115D-0C2B-4714-B441-D20B0CFFB6C2}" srcOrd="0" destOrd="0" parTransId="{326225F5-5151-43C9-9634-27396A714442}" sibTransId="{A8C3430D-87DE-4BD1-8AC0-ABB84B51B6B6}"/>
    <dgm:cxn modelId="{B6A44DB3-1DCE-4D16-9D32-37AE55A64280}" type="presOf" srcId="{6E4A13C2-2982-4AF8-9EC9-606F14509E11}" destId="{5D547027-C90C-4CD4-81B7-08199B14AB1F}" srcOrd="0" destOrd="0" presId="urn:microsoft.com/office/officeart/2018/5/layout/CenteredIconLabelDescriptionList"/>
    <dgm:cxn modelId="{CA67EBB9-7240-4675-A199-E428029CB133}" srcId="{FBAC5317-AEC9-4BFE-96C7-107A9796D2E8}" destId="{708ACF38-86D4-49D5-AD6D-2C1C2801781B}" srcOrd="1" destOrd="0" parTransId="{8F68722A-3E84-4E32-ABDA-7D4A1A2D6FF9}" sibTransId="{418F4444-37DB-499A-9EC8-A58DBD74F1E5}"/>
    <dgm:cxn modelId="{2F0F9CBD-4A20-42E3-B077-46F288E64F8B}" srcId="{9FBCB420-9483-482F-8D09-4E57AFD1BCBE}" destId="{0660F179-4E49-49F6-A469-CBCA58514149}" srcOrd="1" destOrd="0" parTransId="{1320D2B1-E22A-4246-9BB5-AEA48355F307}" sibTransId="{D5087AA4-C12A-475D-A6E9-659AD41E3BEF}"/>
    <dgm:cxn modelId="{DE6881DD-04C8-4E64-A4A4-BDCA5BF5F44C}" type="presOf" srcId="{FBAC5317-AEC9-4BFE-96C7-107A9796D2E8}" destId="{9B1DC419-6BEA-41FA-9E6E-73C16F9241F4}" srcOrd="0" destOrd="0" presId="urn:microsoft.com/office/officeart/2018/5/layout/CenteredIconLabelDescriptionList"/>
    <dgm:cxn modelId="{BE3077DE-AC1D-4434-8EE1-F5E51FA0E8B7}" type="presOf" srcId="{2158115D-0C2B-4714-B441-D20B0CFFB6C2}" destId="{B971EB81-0F41-49E8-B565-BE28B95146FA}" srcOrd="0" destOrd="0" presId="urn:microsoft.com/office/officeart/2018/5/layout/CenteredIconLabelDescriptionList"/>
    <dgm:cxn modelId="{77D69FE4-02F9-48A6-A7D6-B69C1FFCBE2F}" type="presOf" srcId="{1A1AC46C-77F2-4209-8E64-FF5B787506EE}" destId="{DB451098-841C-47DF-B755-1D3B2018C5A0}" srcOrd="0" destOrd="2" presId="urn:microsoft.com/office/officeart/2018/5/layout/CenteredIconLabelDescriptionList"/>
    <dgm:cxn modelId="{64FEE8F5-2135-4FAC-BE80-8A4CB4599420}" type="presOf" srcId="{02F75179-2558-4D1E-AB4F-D4BB5E5AC411}" destId="{B4074599-0F8F-4971-9442-1FCAFD8C0253}" srcOrd="0" destOrd="0" presId="urn:microsoft.com/office/officeart/2018/5/layout/CenteredIconLabelDescriptionList"/>
    <dgm:cxn modelId="{36F7DEF9-EB86-410C-A0C6-5049916EE276}" type="presOf" srcId="{3154C3BF-37EC-46D9-B858-E3A8AD67D5C9}" destId="{B4074599-0F8F-4971-9442-1FCAFD8C0253}" srcOrd="0" destOrd="1" presId="urn:microsoft.com/office/officeart/2018/5/layout/CenteredIconLabelDescriptionList"/>
    <dgm:cxn modelId="{F3575985-7C92-44AE-A27D-3EE509D884C7}" type="presParOf" srcId="{B5C11071-7E5B-4D11-82C2-41E4D9CF0AF2}" destId="{7026CA14-A9A6-4F12-BD11-0D9EC96D0476}" srcOrd="0" destOrd="0" presId="urn:microsoft.com/office/officeart/2018/5/layout/CenteredIconLabelDescriptionList"/>
    <dgm:cxn modelId="{4093AB1C-7FEC-4DD9-BE63-4F482FF6B301}" type="presParOf" srcId="{7026CA14-A9A6-4F12-BD11-0D9EC96D0476}" destId="{42DC842B-F6CA-48D4-B9D2-FF8E1D435723}" srcOrd="0" destOrd="0" presId="urn:microsoft.com/office/officeart/2018/5/layout/CenteredIconLabelDescriptionList"/>
    <dgm:cxn modelId="{151339F3-4867-4F52-8F60-DDA0D509B5E0}" type="presParOf" srcId="{7026CA14-A9A6-4F12-BD11-0D9EC96D0476}" destId="{485EBCD1-65EF-4A7F-96A3-5752FD046C8E}" srcOrd="1" destOrd="0" presId="urn:microsoft.com/office/officeart/2018/5/layout/CenteredIconLabelDescriptionList"/>
    <dgm:cxn modelId="{E8FDD6BD-941F-4A00-80AA-E29718B9F5E4}" type="presParOf" srcId="{7026CA14-A9A6-4F12-BD11-0D9EC96D0476}" destId="{5D547027-C90C-4CD4-81B7-08199B14AB1F}" srcOrd="2" destOrd="0" presId="urn:microsoft.com/office/officeart/2018/5/layout/CenteredIconLabelDescriptionList"/>
    <dgm:cxn modelId="{26898699-79CF-4DDC-BE03-3A911ACC0D25}" type="presParOf" srcId="{7026CA14-A9A6-4F12-BD11-0D9EC96D0476}" destId="{FBABBE07-5B66-400F-AA2E-F37BB51F5585}" srcOrd="3" destOrd="0" presId="urn:microsoft.com/office/officeart/2018/5/layout/CenteredIconLabelDescriptionList"/>
    <dgm:cxn modelId="{83F53F82-475C-4E8C-B598-C626E75D8D07}" type="presParOf" srcId="{7026CA14-A9A6-4F12-BD11-0D9EC96D0476}" destId="{B4074599-0F8F-4971-9442-1FCAFD8C0253}" srcOrd="4" destOrd="0" presId="urn:microsoft.com/office/officeart/2018/5/layout/CenteredIconLabelDescriptionList"/>
    <dgm:cxn modelId="{621E41E1-00EE-476C-B534-90455A8A7B46}" type="presParOf" srcId="{B5C11071-7E5B-4D11-82C2-41E4D9CF0AF2}" destId="{61CF21B4-DB09-42DC-91C1-419F23E0EBDC}" srcOrd="1" destOrd="0" presId="urn:microsoft.com/office/officeart/2018/5/layout/CenteredIconLabelDescriptionList"/>
    <dgm:cxn modelId="{7626A7BD-C55B-46AD-A95C-1BAD038B6438}" type="presParOf" srcId="{B5C11071-7E5B-4D11-82C2-41E4D9CF0AF2}" destId="{A6C42EFC-7F90-47E0-AAC4-68EB4DFA5B1C}" srcOrd="2" destOrd="0" presId="urn:microsoft.com/office/officeart/2018/5/layout/CenteredIconLabelDescriptionList"/>
    <dgm:cxn modelId="{10F0D7CC-14DF-4613-B0A6-54D94C07AED2}" type="presParOf" srcId="{A6C42EFC-7F90-47E0-AAC4-68EB4DFA5B1C}" destId="{2CE79D9D-32AB-48DD-B1FE-CC23939EBF12}" srcOrd="0" destOrd="0" presId="urn:microsoft.com/office/officeart/2018/5/layout/CenteredIconLabelDescriptionList"/>
    <dgm:cxn modelId="{B506261E-1B8F-4898-85F2-EF3F4E237A40}" type="presParOf" srcId="{A6C42EFC-7F90-47E0-AAC4-68EB4DFA5B1C}" destId="{08F513A1-E848-4F8A-A2C0-7CA92F035DE0}" srcOrd="1" destOrd="0" presId="urn:microsoft.com/office/officeart/2018/5/layout/CenteredIconLabelDescriptionList"/>
    <dgm:cxn modelId="{9CAF5755-F1F3-4EAA-B184-A85B6ACA4BA6}" type="presParOf" srcId="{A6C42EFC-7F90-47E0-AAC4-68EB4DFA5B1C}" destId="{B1D7450A-28BA-4F6B-A8BD-7A81440FB3A9}" srcOrd="2" destOrd="0" presId="urn:microsoft.com/office/officeart/2018/5/layout/CenteredIconLabelDescriptionList"/>
    <dgm:cxn modelId="{9CF50508-AEC2-4B38-9531-9EB064A5B646}" type="presParOf" srcId="{A6C42EFC-7F90-47E0-AAC4-68EB4DFA5B1C}" destId="{FE8DA419-0B5E-4A23-A26A-AC68E79BB636}" srcOrd="3" destOrd="0" presId="urn:microsoft.com/office/officeart/2018/5/layout/CenteredIconLabelDescriptionList"/>
    <dgm:cxn modelId="{C7C7804A-6814-4068-8B4F-D1E88BBA61B0}" type="presParOf" srcId="{A6C42EFC-7F90-47E0-AAC4-68EB4DFA5B1C}" destId="{B971EB81-0F41-49E8-B565-BE28B95146FA}" srcOrd="4" destOrd="0" presId="urn:microsoft.com/office/officeart/2018/5/layout/CenteredIconLabelDescriptionList"/>
    <dgm:cxn modelId="{5C663873-A343-4812-972C-84E91882EDE8}" type="presParOf" srcId="{B5C11071-7E5B-4D11-82C2-41E4D9CF0AF2}" destId="{C471BEF2-6DA7-4901-8AC8-1846F1D0887B}" srcOrd="3" destOrd="0" presId="urn:microsoft.com/office/officeart/2018/5/layout/CenteredIconLabelDescriptionList"/>
    <dgm:cxn modelId="{EB422376-6597-46F5-BD30-767E04D45EC5}" type="presParOf" srcId="{B5C11071-7E5B-4D11-82C2-41E4D9CF0AF2}" destId="{270B21E1-E626-4CA6-B8C5-1C4953FDF4BF}" srcOrd="4" destOrd="0" presId="urn:microsoft.com/office/officeart/2018/5/layout/CenteredIconLabelDescriptionList"/>
    <dgm:cxn modelId="{866A7C20-5AED-4F60-AAB1-BFEEEEC77FB9}" type="presParOf" srcId="{270B21E1-E626-4CA6-B8C5-1C4953FDF4BF}" destId="{CAB17881-8246-44CD-A55F-813290883862}" srcOrd="0" destOrd="0" presId="urn:microsoft.com/office/officeart/2018/5/layout/CenteredIconLabelDescriptionList"/>
    <dgm:cxn modelId="{A06348DD-C11F-449B-A0AC-C09F2939B2EE}" type="presParOf" srcId="{270B21E1-E626-4CA6-B8C5-1C4953FDF4BF}" destId="{C76DED8A-E7B9-418B-981C-3BDA26E7FECA}" srcOrd="1" destOrd="0" presId="urn:microsoft.com/office/officeart/2018/5/layout/CenteredIconLabelDescriptionList"/>
    <dgm:cxn modelId="{251EE85E-8A82-4D26-98DD-C5196F9ABA2A}" type="presParOf" srcId="{270B21E1-E626-4CA6-B8C5-1C4953FDF4BF}" destId="{9B1DC419-6BEA-41FA-9E6E-73C16F9241F4}" srcOrd="2" destOrd="0" presId="urn:microsoft.com/office/officeart/2018/5/layout/CenteredIconLabelDescriptionList"/>
    <dgm:cxn modelId="{551E1B59-64AA-4D5D-BA6F-D2A04FCD9D90}" type="presParOf" srcId="{270B21E1-E626-4CA6-B8C5-1C4953FDF4BF}" destId="{A4AAD5DE-8D45-4BF8-BDE5-DDBD9ED0996C}" srcOrd="3" destOrd="0" presId="urn:microsoft.com/office/officeart/2018/5/layout/CenteredIconLabelDescriptionList"/>
    <dgm:cxn modelId="{A03B4BB6-446B-469F-8B26-277B8371C908}" type="presParOf" srcId="{270B21E1-E626-4CA6-B8C5-1C4953FDF4BF}" destId="{DB451098-841C-47DF-B755-1D3B2018C5A0}"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055294-F4C6-4F2E-88D8-90CCE08CEC9B}" type="doc">
      <dgm:prSet loTypeId="urn:microsoft.com/office/officeart/2018/2/layout/IconCircleList" loCatId="icon" qsTypeId="urn:microsoft.com/office/officeart/2005/8/quickstyle/simple1" qsCatId="simple" csTypeId="urn:microsoft.com/office/officeart/2005/8/colors/accent0_1" csCatId="mainScheme" phldr="1"/>
      <dgm:spPr/>
    </dgm:pt>
    <dgm:pt modelId="{0560CB3F-B4A9-42CB-A72D-4AFB4AA0D7EC}">
      <dgm:prSet phldrT="[Text]"/>
      <dgm:spPr/>
      <dgm:t>
        <a:bodyPr/>
        <a:lstStyle/>
        <a:p>
          <a:pPr>
            <a:lnSpc>
              <a:spcPct val="100000"/>
            </a:lnSpc>
          </a:pPr>
          <a:r>
            <a:rPr lang="en-US" b="1" dirty="0"/>
            <a:t>Subpart A – Acronyms and Definitions</a:t>
          </a:r>
        </a:p>
      </dgm:t>
    </dgm:pt>
    <dgm:pt modelId="{F6FB118A-7F59-4AD6-91A9-29D1EE555B6D}" type="parTrans" cxnId="{E213D927-6DAE-41EC-874B-7F8042593ABE}">
      <dgm:prSet/>
      <dgm:spPr/>
      <dgm:t>
        <a:bodyPr/>
        <a:lstStyle/>
        <a:p>
          <a:endParaRPr lang="en-US"/>
        </a:p>
      </dgm:t>
    </dgm:pt>
    <dgm:pt modelId="{DDD65921-FA4A-4709-B728-915E031EC5D7}" type="sibTrans" cxnId="{E213D927-6DAE-41EC-874B-7F8042593ABE}">
      <dgm:prSet/>
      <dgm:spPr/>
      <dgm:t>
        <a:bodyPr/>
        <a:lstStyle/>
        <a:p>
          <a:pPr>
            <a:lnSpc>
              <a:spcPct val="100000"/>
            </a:lnSpc>
          </a:pPr>
          <a:endParaRPr lang="en-US"/>
        </a:p>
      </dgm:t>
    </dgm:pt>
    <dgm:pt modelId="{956B8FB2-A8E1-444D-BDCC-D5C03C9FF004}">
      <dgm:prSet phldrT="[Text]"/>
      <dgm:spPr/>
      <dgm:t>
        <a:bodyPr/>
        <a:lstStyle/>
        <a:p>
          <a:pPr>
            <a:lnSpc>
              <a:spcPct val="100000"/>
            </a:lnSpc>
          </a:pPr>
          <a:r>
            <a:rPr lang="en-US" b="1" dirty="0"/>
            <a:t>Subpart B General Provisions</a:t>
          </a:r>
        </a:p>
      </dgm:t>
    </dgm:pt>
    <dgm:pt modelId="{5CC7177F-F3CE-4C22-AF27-BF757B665C9D}" type="parTrans" cxnId="{3DC65490-ACFD-4392-9549-72D7B5B39AF8}">
      <dgm:prSet/>
      <dgm:spPr/>
      <dgm:t>
        <a:bodyPr/>
        <a:lstStyle/>
        <a:p>
          <a:endParaRPr lang="en-US"/>
        </a:p>
      </dgm:t>
    </dgm:pt>
    <dgm:pt modelId="{467B6E78-03C4-4DB1-A2F1-8852C38CD9E8}" type="sibTrans" cxnId="{3DC65490-ACFD-4392-9549-72D7B5B39AF8}">
      <dgm:prSet/>
      <dgm:spPr/>
      <dgm:t>
        <a:bodyPr/>
        <a:lstStyle/>
        <a:p>
          <a:pPr>
            <a:lnSpc>
              <a:spcPct val="100000"/>
            </a:lnSpc>
          </a:pPr>
          <a:endParaRPr lang="en-US"/>
        </a:p>
      </dgm:t>
    </dgm:pt>
    <dgm:pt modelId="{5CC65133-6AED-4136-951F-85F3D6B00177}">
      <dgm:prSet phldrT="[Text]"/>
      <dgm:spPr/>
      <dgm:t>
        <a:bodyPr/>
        <a:lstStyle/>
        <a:p>
          <a:pPr>
            <a:lnSpc>
              <a:spcPct val="100000"/>
            </a:lnSpc>
          </a:pPr>
          <a:r>
            <a:rPr lang="en-US" b="1" dirty="0"/>
            <a:t>Subpart C Pre-Award Federal Requirements</a:t>
          </a:r>
        </a:p>
      </dgm:t>
    </dgm:pt>
    <dgm:pt modelId="{B8491884-42B1-4167-9CF0-CD74C22313BD}" type="parTrans" cxnId="{04949F9F-7E1C-4D44-AB8D-5FFB8CB2B05B}">
      <dgm:prSet/>
      <dgm:spPr/>
      <dgm:t>
        <a:bodyPr/>
        <a:lstStyle/>
        <a:p>
          <a:endParaRPr lang="en-US"/>
        </a:p>
      </dgm:t>
    </dgm:pt>
    <dgm:pt modelId="{A8B55AD4-5472-4279-9AD5-3FBF44C387ED}" type="sibTrans" cxnId="{04949F9F-7E1C-4D44-AB8D-5FFB8CB2B05B}">
      <dgm:prSet/>
      <dgm:spPr/>
      <dgm:t>
        <a:bodyPr/>
        <a:lstStyle/>
        <a:p>
          <a:pPr>
            <a:lnSpc>
              <a:spcPct val="100000"/>
            </a:lnSpc>
          </a:pPr>
          <a:endParaRPr lang="en-US"/>
        </a:p>
      </dgm:t>
    </dgm:pt>
    <dgm:pt modelId="{F9D79B8D-DABD-4934-829A-22BF58E6C224}">
      <dgm:prSet/>
      <dgm:spPr/>
      <dgm:t>
        <a:bodyPr/>
        <a:lstStyle/>
        <a:p>
          <a:pPr>
            <a:lnSpc>
              <a:spcPct val="100000"/>
            </a:lnSpc>
          </a:pPr>
          <a:r>
            <a:rPr lang="en-US" b="1" dirty="0"/>
            <a:t>Subpart D Post-Federal Award Requirements</a:t>
          </a:r>
        </a:p>
      </dgm:t>
    </dgm:pt>
    <dgm:pt modelId="{533E080C-2152-43DE-923F-CFDE64D53100}" type="parTrans" cxnId="{A27B0C42-66AD-410F-81FE-B3C5DC6FBE36}">
      <dgm:prSet/>
      <dgm:spPr/>
      <dgm:t>
        <a:bodyPr/>
        <a:lstStyle/>
        <a:p>
          <a:endParaRPr lang="en-US"/>
        </a:p>
      </dgm:t>
    </dgm:pt>
    <dgm:pt modelId="{33F4594E-14A8-4C67-BA48-F2D82558DF9C}" type="sibTrans" cxnId="{A27B0C42-66AD-410F-81FE-B3C5DC6FBE36}">
      <dgm:prSet/>
      <dgm:spPr/>
      <dgm:t>
        <a:bodyPr/>
        <a:lstStyle/>
        <a:p>
          <a:pPr>
            <a:lnSpc>
              <a:spcPct val="100000"/>
            </a:lnSpc>
          </a:pPr>
          <a:endParaRPr lang="en-US"/>
        </a:p>
      </dgm:t>
    </dgm:pt>
    <dgm:pt modelId="{021663F3-53DA-4D23-9C71-D63FE7CF2F22}">
      <dgm:prSet/>
      <dgm:spPr/>
      <dgm:t>
        <a:bodyPr/>
        <a:lstStyle/>
        <a:p>
          <a:pPr>
            <a:lnSpc>
              <a:spcPct val="100000"/>
            </a:lnSpc>
          </a:pPr>
          <a:r>
            <a:rPr lang="en-US" b="1" dirty="0"/>
            <a:t>Subpart E Cost Principles</a:t>
          </a:r>
        </a:p>
      </dgm:t>
    </dgm:pt>
    <dgm:pt modelId="{CC1F272D-C748-4B95-97BE-B0E4BE193B03}" type="parTrans" cxnId="{84B703A0-6930-4EB9-9BB9-FAFC08C4D570}">
      <dgm:prSet/>
      <dgm:spPr/>
      <dgm:t>
        <a:bodyPr/>
        <a:lstStyle/>
        <a:p>
          <a:endParaRPr lang="en-US"/>
        </a:p>
      </dgm:t>
    </dgm:pt>
    <dgm:pt modelId="{1D434CA4-EFC8-4B37-B797-78E272EAC31F}" type="sibTrans" cxnId="{84B703A0-6930-4EB9-9BB9-FAFC08C4D570}">
      <dgm:prSet/>
      <dgm:spPr/>
      <dgm:t>
        <a:bodyPr/>
        <a:lstStyle/>
        <a:p>
          <a:pPr>
            <a:lnSpc>
              <a:spcPct val="100000"/>
            </a:lnSpc>
          </a:pPr>
          <a:endParaRPr lang="en-US"/>
        </a:p>
      </dgm:t>
    </dgm:pt>
    <dgm:pt modelId="{9FE940B1-28FD-4ED0-AA03-BC6844EF3F46}">
      <dgm:prSet/>
      <dgm:spPr/>
      <dgm:t>
        <a:bodyPr/>
        <a:lstStyle/>
        <a:p>
          <a:pPr>
            <a:lnSpc>
              <a:spcPct val="100000"/>
            </a:lnSpc>
          </a:pPr>
          <a:r>
            <a:rPr lang="en-US" b="1" dirty="0"/>
            <a:t>Subpart F Audit Requirements</a:t>
          </a:r>
        </a:p>
      </dgm:t>
    </dgm:pt>
    <dgm:pt modelId="{C2A19B58-0946-455A-99A9-AF3A21BBBC67}" type="parTrans" cxnId="{F9416F9D-2A36-4FBB-88A6-DE13350A06AE}">
      <dgm:prSet/>
      <dgm:spPr/>
      <dgm:t>
        <a:bodyPr/>
        <a:lstStyle/>
        <a:p>
          <a:endParaRPr lang="en-US"/>
        </a:p>
      </dgm:t>
    </dgm:pt>
    <dgm:pt modelId="{FC21A2B9-8B54-42E3-BA12-CB832F26DCE2}" type="sibTrans" cxnId="{F9416F9D-2A36-4FBB-88A6-DE13350A06AE}">
      <dgm:prSet/>
      <dgm:spPr/>
      <dgm:t>
        <a:bodyPr/>
        <a:lstStyle/>
        <a:p>
          <a:pPr>
            <a:lnSpc>
              <a:spcPct val="100000"/>
            </a:lnSpc>
          </a:pPr>
          <a:endParaRPr lang="en-US"/>
        </a:p>
      </dgm:t>
    </dgm:pt>
    <dgm:pt modelId="{3C0DD3AD-FA83-4AA8-9761-A036BE94D18C}">
      <dgm:prSet/>
      <dgm:spPr/>
      <dgm:t>
        <a:bodyPr/>
        <a:lstStyle/>
        <a:p>
          <a:pPr>
            <a:lnSpc>
              <a:spcPct val="100000"/>
            </a:lnSpc>
          </a:pPr>
          <a:r>
            <a:rPr lang="en-US" b="1" dirty="0"/>
            <a:t>Appendices and FAQs</a:t>
          </a:r>
        </a:p>
      </dgm:t>
    </dgm:pt>
    <dgm:pt modelId="{96553249-ED2F-4520-976F-3D6A09664FA7}" type="parTrans" cxnId="{62FCBCF4-5BE7-4064-A51C-BA7D6FD848CF}">
      <dgm:prSet/>
      <dgm:spPr/>
      <dgm:t>
        <a:bodyPr/>
        <a:lstStyle/>
        <a:p>
          <a:endParaRPr lang="en-US"/>
        </a:p>
      </dgm:t>
    </dgm:pt>
    <dgm:pt modelId="{BCD1FE16-467B-4670-8653-8971729B8F6F}" type="sibTrans" cxnId="{62FCBCF4-5BE7-4064-A51C-BA7D6FD848CF}">
      <dgm:prSet/>
      <dgm:spPr/>
      <dgm:t>
        <a:bodyPr/>
        <a:lstStyle/>
        <a:p>
          <a:endParaRPr lang="en-US"/>
        </a:p>
      </dgm:t>
    </dgm:pt>
    <dgm:pt modelId="{A8DB5BB5-EB56-4644-9E70-1D4C47E7909F}" type="pres">
      <dgm:prSet presAssocID="{E6055294-F4C6-4F2E-88D8-90CCE08CEC9B}" presName="root" presStyleCnt="0">
        <dgm:presLayoutVars>
          <dgm:dir/>
          <dgm:resizeHandles val="exact"/>
        </dgm:presLayoutVars>
      </dgm:prSet>
      <dgm:spPr/>
    </dgm:pt>
    <dgm:pt modelId="{B082B7A8-6E1B-4F20-836B-DFD73DA05820}" type="pres">
      <dgm:prSet presAssocID="{E6055294-F4C6-4F2E-88D8-90CCE08CEC9B}" presName="container" presStyleCnt="0">
        <dgm:presLayoutVars>
          <dgm:dir/>
          <dgm:resizeHandles val="exact"/>
        </dgm:presLayoutVars>
      </dgm:prSet>
      <dgm:spPr/>
    </dgm:pt>
    <dgm:pt modelId="{73DA4F44-A459-452C-9D12-FE465EA6F208}" type="pres">
      <dgm:prSet presAssocID="{0560CB3F-B4A9-42CB-A72D-4AFB4AA0D7EC}" presName="compNode" presStyleCnt="0"/>
      <dgm:spPr/>
    </dgm:pt>
    <dgm:pt modelId="{96F46CBE-943F-4EDF-8AC1-4E47695C0F45}" type="pres">
      <dgm:prSet presAssocID="{0560CB3F-B4A9-42CB-A72D-4AFB4AA0D7EC}" presName="iconBgRect" presStyleLbl="bgShp" presStyleIdx="0" presStyleCnt="7"/>
      <dgm:spPr/>
    </dgm:pt>
    <dgm:pt modelId="{50DBFFA4-0417-4AE3-9E48-813E40DF88FC}" type="pres">
      <dgm:prSet presAssocID="{0560CB3F-B4A9-42CB-A72D-4AFB4AA0D7EC}"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EAF156A0-91DF-478A-A875-B478CE76C381}" type="pres">
      <dgm:prSet presAssocID="{0560CB3F-B4A9-42CB-A72D-4AFB4AA0D7EC}" presName="spaceRect" presStyleCnt="0"/>
      <dgm:spPr/>
    </dgm:pt>
    <dgm:pt modelId="{146C5B61-6B4F-496A-99F8-1A7060B81DD0}" type="pres">
      <dgm:prSet presAssocID="{0560CB3F-B4A9-42CB-A72D-4AFB4AA0D7EC}" presName="textRect" presStyleLbl="revTx" presStyleIdx="0" presStyleCnt="7">
        <dgm:presLayoutVars>
          <dgm:chMax val="1"/>
          <dgm:chPref val="1"/>
        </dgm:presLayoutVars>
      </dgm:prSet>
      <dgm:spPr/>
    </dgm:pt>
    <dgm:pt modelId="{F6C03D74-8796-4D7A-8996-2EACE2B959AE}" type="pres">
      <dgm:prSet presAssocID="{DDD65921-FA4A-4709-B728-915E031EC5D7}" presName="sibTrans" presStyleLbl="sibTrans2D1" presStyleIdx="0" presStyleCnt="0"/>
      <dgm:spPr/>
    </dgm:pt>
    <dgm:pt modelId="{B8B562E2-7CA6-4CE9-ABCC-B1EF112F4572}" type="pres">
      <dgm:prSet presAssocID="{956B8FB2-A8E1-444D-BDCC-D5C03C9FF004}" presName="compNode" presStyleCnt="0"/>
      <dgm:spPr/>
    </dgm:pt>
    <dgm:pt modelId="{65816775-CE63-4103-8313-5CA4A7DF47D0}" type="pres">
      <dgm:prSet presAssocID="{956B8FB2-A8E1-444D-BDCC-D5C03C9FF004}" presName="iconBgRect" presStyleLbl="bgShp" presStyleIdx="1" presStyleCnt="7"/>
      <dgm:spPr/>
    </dgm:pt>
    <dgm:pt modelId="{7F0FA12D-7775-452F-BC73-5CCFF6C8AD23}" type="pres">
      <dgm:prSet presAssocID="{956B8FB2-A8E1-444D-BDCC-D5C03C9FF004}"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02ED91D3-EBEA-4C70-9464-EE7125FD098E}" type="pres">
      <dgm:prSet presAssocID="{956B8FB2-A8E1-444D-BDCC-D5C03C9FF004}" presName="spaceRect" presStyleCnt="0"/>
      <dgm:spPr/>
    </dgm:pt>
    <dgm:pt modelId="{B678ABC5-8A96-44D8-9EC3-8FA9F7EEBE8F}" type="pres">
      <dgm:prSet presAssocID="{956B8FB2-A8E1-444D-BDCC-D5C03C9FF004}" presName="textRect" presStyleLbl="revTx" presStyleIdx="1" presStyleCnt="7">
        <dgm:presLayoutVars>
          <dgm:chMax val="1"/>
          <dgm:chPref val="1"/>
        </dgm:presLayoutVars>
      </dgm:prSet>
      <dgm:spPr/>
    </dgm:pt>
    <dgm:pt modelId="{9871F41C-680F-440D-8D3C-43728963B145}" type="pres">
      <dgm:prSet presAssocID="{467B6E78-03C4-4DB1-A2F1-8852C38CD9E8}" presName="sibTrans" presStyleLbl="sibTrans2D1" presStyleIdx="0" presStyleCnt="0"/>
      <dgm:spPr/>
    </dgm:pt>
    <dgm:pt modelId="{A0EEC822-05AF-46DA-9F4A-28B1054BFA73}" type="pres">
      <dgm:prSet presAssocID="{5CC65133-6AED-4136-951F-85F3D6B00177}" presName="compNode" presStyleCnt="0"/>
      <dgm:spPr/>
    </dgm:pt>
    <dgm:pt modelId="{46981369-2C35-4EC5-8A11-BA6C887CE5A8}" type="pres">
      <dgm:prSet presAssocID="{5CC65133-6AED-4136-951F-85F3D6B00177}" presName="iconBgRect" presStyleLbl="bgShp" presStyleIdx="2" presStyleCnt="7"/>
      <dgm:spPr/>
    </dgm:pt>
    <dgm:pt modelId="{5C18F6FF-5C71-4FCA-A1CC-B1C2DBA38A69}" type="pres">
      <dgm:prSet presAssocID="{5CC65133-6AED-4136-951F-85F3D6B0017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ibbon"/>
        </a:ext>
      </dgm:extLst>
    </dgm:pt>
    <dgm:pt modelId="{C1429ACB-5040-4852-BA27-B9A303E41204}" type="pres">
      <dgm:prSet presAssocID="{5CC65133-6AED-4136-951F-85F3D6B00177}" presName="spaceRect" presStyleCnt="0"/>
      <dgm:spPr/>
    </dgm:pt>
    <dgm:pt modelId="{8F976A50-BCFF-441F-B7CD-4FDF81573D65}" type="pres">
      <dgm:prSet presAssocID="{5CC65133-6AED-4136-951F-85F3D6B00177}" presName="textRect" presStyleLbl="revTx" presStyleIdx="2" presStyleCnt="7">
        <dgm:presLayoutVars>
          <dgm:chMax val="1"/>
          <dgm:chPref val="1"/>
        </dgm:presLayoutVars>
      </dgm:prSet>
      <dgm:spPr/>
    </dgm:pt>
    <dgm:pt modelId="{909396AD-79BE-4FDC-A8D3-85DD5B78897E}" type="pres">
      <dgm:prSet presAssocID="{A8B55AD4-5472-4279-9AD5-3FBF44C387ED}" presName="sibTrans" presStyleLbl="sibTrans2D1" presStyleIdx="0" presStyleCnt="0"/>
      <dgm:spPr/>
    </dgm:pt>
    <dgm:pt modelId="{8FF1F44C-D0BE-454A-B607-CA0CC027DF61}" type="pres">
      <dgm:prSet presAssocID="{F9D79B8D-DABD-4934-829A-22BF58E6C224}" presName="compNode" presStyleCnt="0"/>
      <dgm:spPr/>
    </dgm:pt>
    <dgm:pt modelId="{8BAF493C-5DFA-4379-A743-23AB1D11A9CC}" type="pres">
      <dgm:prSet presAssocID="{F9D79B8D-DABD-4934-829A-22BF58E6C224}" presName="iconBgRect" presStyleLbl="bgShp" presStyleIdx="3" presStyleCnt="7"/>
      <dgm:spPr/>
    </dgm:pt>
    <dgm:pt modelId="{BEECF277-CFD3-44B3-B3A1-9BA4EA998667}" type="pres">
      <dgm:prSet presAssocID="{F9D79B8D-DABD-4934-829A-22BF58E6C224}"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a:ext>
      </dgm:extLst>
    </dgm:pt>
    <dgm:pt modelId="{F6E4DF3F-1CCC-45B7-8E6A-FD8094949A32}" type="pres">
      <dgm:prSet presAssocID="{F9D79B8D-DABD-4934-829A-22BF58E6C224}" presName="spaceRect" presStyleCnt="0"/>
      <dgm:spPr/>
    </dgm:pt>
    <dgm:pt modelId="{4811A7FC-C2DA-415C-8F15-87595F831465}" type="pres">
      <dgm:prSet presAssocID="{F9D79B8D-DABD-4934-829A-22BF58E6C224}" presName="textRect" presStyleLbl="revTx" presStyleIdx="3" presStyleCnt="7">
        <dgm:presLayoutVars>
          <dgm:chMax val="1"/>
          <dgm:chPref val="1"/>
        </dgm:presLayoutVars>
      </dgm:prSet>
      <dgm:spPr/>
    </dgm:pt>
    <dgm:pt modelId="{7D560FDD-6E84-4992-9F47-57156C683D9B}" type="pres">
      <dgm:prSet presAssocID="{33F4594E-14A8-4C67-BA48-F2D82558DF9C}" presName="sibTrans" presStyleLbl="sibTrans2D1" presStyleIdx="0" presStyleCnt="0"/>
      <dgm:spPr/>
    </dgm:pt>
    <dgm:pt modelId="{F1BBB6FB-EA7D-42E4-A227-7A5F616F2844}" type="pres">
      <dgm:prSet presAssocID="{021663F3-53DA-4D23-9C71-D63FE7CF2F22}" presName="compNode" presStyleCnt="0"/>
      <dgm:spPr/>
    </dgm:pt>
    <dgm:pt modelId="{401063C1-A3CB-47D5-8DD8-88D385C6BB4E}" type="pres">
      <dgm:prSet presAssocID="{021663F3-53DA-4D23-9C71-D63FE7CF2F22}" presName="iconBgRect" presStyleLbl="bgShp" presStyleIdx="4" presStyleCnt="7"/>
      <dgm:spPr/>
    </dgm:pt>
    <dgm:pt modelId="{96689F01-ECA4-44A2-8DB6-56BA989C87F0}" type="pres">
      <dgm:prSet presAssocID="{021663F3-53DA-4D23-9C71-D63FE7CF2F22}"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ey"/>
        </a:ext>
      </dgm:extLst>
    </dgm:pt>
    <dgm:pt modelId="{66707921-EFC1-4766-BBA2-440AF639B008}" type="pres">
      <dgm:prSet presAssocID="{021663F3-53DA-4D23-9C71-D63FE7CF2F22}" presName="spaceRect" presStyleCnt="0"/>
      <dgm:spPr/>
    </dgm:pt>
    <dgm:pt modelId="{5E1E1554-0367-4DB2-941E-D09B9E0C223A}" type="pres">
      <dgm:prSet presAssocID="{021663F3-53DA-4D23-9C71-D63FE7CF2F22}" presName="textRect" presStyleLbl="revTx" presStyleIdx="4" presStyleCnt="7">
        <dgm:presLayoutVars>
          <dgm:chMax val="1"/>
          <dgm:chPref val="1"/>
        </dgm:presLayoutVars>
      </dgm:prSet>
      <dgm:spPr/>
    </dgm:pt>
    <dgm:pt modelId="{B7D0B6F8-85CD-44F3-A7CF-AC9C8E263B74}" type="pres">
      <dgm:prSet presAssocID="{1D434CA4-EFC8-4B37-B797-78E272EAC31F}" presName="sibTrans" presStyleLbl="sibTrans2D1" presStyleIdx="0" presStyleCnt="0"/>
      <dgm:spPr/>
    </dgm:pt>
    <dgm:pt modelId="{3CCB2399-8553-4C38-A508-602AADEC48D1}" type="pres">
      <dgm:prSet presAssocID="{9FE940B1-28FD-4ED0-AA03-BC6844EF3F46}" presName="compNode" presStyleCnt="0"/>
      <dgm:spPr/>
    </dgm:pt>
    <dgm:pt modelId="{276D5A21-5CE4-4ADC-AD24-9F225E093E8E}" type="pres">
      <dgm:prSet presAssocID="{9FE940B1-28FD-4ED0-AA03-BC6844EF3F46}" presName="iconBgRect" presStyleLbl="bgShp" presStyleIdx="5" presStyleCnt="7"/>
      <dgm:spPr/>
    </dgm:pt>
    <dgm:pt modelId="{887D96DA-4D7B-431B-8ED6-1A22830D1AB7}" type="pres">
      <dgm:prSet presAssocID="{9FE940B1-28FD-4ED0-AA03-BC6844EF3F46}"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 List"/>
        </a:ext>
      </dgm:extLst>
    </dgm:pt>
    <dgm:pt modelId="{6E791513-C854-40D1-A7C8-554567A4102B}" type="pres">
      <dgm:prSet presAssocID="{9FE940B1-28FD-4ED0-AA03-BC6844EF3F46}" presName="spaceRect" presStyleCnt="0"/>
      <dgm:spPr/>
    </dgm:pt>
    <dgm:pt modelId="{68B3A2CB-7F6C-43B2-875D-59738FF50269}" type="pres">
      <dgm:prSet presAssocID="{9FE940B1-28FD-4ED0-AA03-BC6844EF3F46}" presName="textRect" presStyleLbl="revTx" presStyleIdx="5" presStyleCnt="7">
        <dgm:presLayoutVars>
          <dgm:chMax val="1"/>
          <dgm:chPref val="1"/>
        </dgm:presLayoutVars>
      </dgm:prSet>
      <dgm:spPr/>
    </dgm:pt>
    <dgm:pt modelId="{7892E849-B743-4846-AC3D-2D873CA7CE68}" type="pres">
      <dgm:prSet presAssocID="{FC21A2B9-8B54-42E3-BA12-CB832F26DCE2}" presName="sibTrans" presStyleLbl="sibTrans2D1" presStyleIdx="0" presStyleCnt="0"/>
      <dgm:spPr/>
    </dgm:pt>
    <dgm:pt modelId="{0FFCDEF8-671F-4212-B77B-E2779C489667}" type="pres">
      <dgm:prSet presAssocID="{3C0DD3AD-FA83-4AA8-9761-A036BE94D18C}" presName="compNode" presStyleCnt="0"/>
      <dgm:spPr/>
    </dgm:pt>
    <dgm:pt modelId="{A6FD9238-7DC7-400F-968F-3D70361892BB}" type="pres">
      <dgm:prSet presAssocID="{3C0DD3AD-FA83-4AA8-9761-A036BE94D18C}" presName="iconBgRect" presStyleLbl="bgShp" presStyleIdx="6" presStyleCnt="7"/>
      <dgm:spPr/>
    </dgm:pt>
    <dgm:pt modelId="{EDFA2B47-4B7C-4251-A43A-684F0419E98A}" type="pres">
      <dgm:prSet presAssocID="{3C0DD3AD-FA83-4AA8-9761-A036BE94D18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Paperclip"/>
        </a:ext>
      </dgm:extLst>
    </dgm:pt>
    <dgm:pt modelId="{0E6E43F3-0CB1-46BF-8668-6AFCD273CCAA}" type="pres">
      <dgm:prSet presAssocID="{3C0DD3AD-FA83-4AA8-9761-A036BE94D18C}" presName="spaceRect" presStyleCnt="0"/>
      <dgm:spPr/>
    </dgm:pt>
    <dgm:pt modelId="{6BE0FFB3-D5AE-479C-9101-3887278D041C}" type="pres">
      <dgm:prSet presAssocID="{3C0DD3AD-FA83-4AA8-9761-A036BE94D18C}" presName="textRect" presStyleLbl="revTx" presStyleIdx="6" presStyleCnt="7">
        <dgm:presLayoutVars>
          <dgm:chMax val="1"/>
          <dgm:chPref val="1"/>
        </dgm:presLayoutVars>
      </dgm:prSet>
      <dgm:spPr/>
    </dgm:pt>
  </dgm:ptLst>
  <dgm:cxnLst>
    <dgm:cxn modelId="{5157FF0D-FD80-4235-ACB2-B8EA3F67EB2B}" type="presOf" srcId="{E6055294-F4C6-4F2E-88D8-90CCE08CEC9B}" destId="{A8DB5BB5-EB56-4644-9E70-1D4C47E7909F}" srcOrd="0" destOrd="0" presId="urn:microsoft.com/office/officeart/2018/2/layout/IconCircleList"/>
    <dgm:cxn modelId="{267AEF1E-5D2B-44D7-9463-C3A761B12351}" type="presOf" srcId="{5CC65133-6AED-4136-951F-85F3D6B00177}" destId="{8F976A50-BCFF-441F-B7CD-4FDF81573D65}" srcOrd="0" destOrd="0" presId="urn:microsoft.com/office/officeart/2018/2/layout/IconCircleList"/>
    <dgm:cxn modelId="{E213D927-6DAE-41EC-874B-7F8042593ABE}" srcId="{E6055294-F4C6-4F2E-88D8-90CCE08CEC9B}" destId="{0560CB3F-B4A9-42CB-A72D-4AFB4AA0D7EC}" srcOrd="0" destOrd="0" parTransId="{F6FB118A-7F59-4AD6-91A9-29D1EE555B6D}" sibTransId="{DDD65921-FA4A-4709-B728-915E031EC5D7}"/>
    <dgm:cxn modelId="{95ACC341-D07E-4914-A94D-AA12640AE150}" type="presOf" srcId="{FC21A2B9-8B54-42E3-BA12-CB832F26DCE2}" destId="{7892E849-B743-4846-AC3D-2D873CA7CE68}" srcOrd="0" destOrd="0" presId="urn:microsoft.com/office/officeart/2018/2/layout/IconCircleList"/>
    <dgm:cxn modelId="{A27B0C42-66AD-410F-81FE-B3C5DC6FBE36}" srcId="{E6055294-F4C6-4F2E-88D8-90CCE08CEC9B}" destId="{F9D79B8D-DABD-4934-829A-22BF58E6C224}" srcOrd="3" destOrd="0" parTransId="{533E080C-2152-43DE-923F-CFDE64D53100}" sibTransId="{33F4594E-14A8-4C67-BA48-F2D82558DF9C}"/>
    <dgm:cxn modelId="{3616134E-D777-45F6-BD7F-1CD836296ACF}" type="presOf" srcId="{DDD65921-FA4A-4709-B728-915E031EC5D7}" destId="{F6C03D74-8796-4D7A-8996-2EACE2B959AE}" srcOrd="0" destOrd="0" presId="urn:microsoft.com/office/officeart/2018/2/layout/IconCircleList"/>
    <dgm:cxn modelId="{3DC65490-ACFD-4392-9549-72D7B5B39AF8}" srcId="{E6055294-F4C6-4F2E-88D8-90CCE08CEC9B}" destId="{956B8FB2-A8E1-444D-BDCC-D5C03C9FF004}" srcOrd="1" destOrd="0" parTransId="{5CC7177F-F3CE-4C22-AF27-BF757B665C9D}" sibTransId="{467B6E78-03C4-4DB1-A2F1-8852C38CD9E8}"/>
    <dgm:cxn modelId="{6C85BC96-C894-4BDC-BB5A-591C0A7D1712}" type="presOf" srcId="{A8B55AD4-5472-4279-9AD5-3FBF44C387ED}" destId="{909396AD-79BE-4FDC-A8D3-85DD5B78897E}" srcOrd="0" destOrd="0" presId="urn:microsoft.com/office/officeart/2018/2/layout/IconCircleList"/>
    <dgm:cxn modelId="{F9416F9D-2A36-4FBB-88A6-DE13350A06AE}" srcId="{E6055294-F4C6-4F2E-88D8-90CCE08CEC9B}" destId="{9FE940B1-28FD-4ED0-AA03-BC6844EF3F46}" srcOrd="5" destOrd="0" parTransId="{C2A19B58-0946-455A-99A9-AF3A21BBBC67}" sibTransId="{FC21A2B9-8B54-42E3-BA12-CB832F26DCE2}"/>
    <dgm:cxn modelId="{04949F9F-7E1C-4D44-AB8D-5FFB8CB2B05B}" srcId="{E6055294-F4C6-4F2E-88D8-90CCE08CEC9B}" destId="{5CC65133-6AED-4136-951F-85F3D6B00177}" srcOrd="2" destOrd="0" parTransId="{B8491884-42B1-4167-9CF0-CD74C22313BD}" sibTransId="{A8B55AD4-5472-4279-9AD5-3FBF44C387ED}"/>
    <dgm:cxn modelId="{84B703A0-6930-4EB9-9BB9-FAFC08C4D570}" srcId="{E6055294-F4C6-4F2E-88D8-90CCE08CEC9B}" destId="{021663F3-53DA-4D23-9C71-D63FE7CF2F22}" srcOrd="4" destOrd="0" parTransId="{CC1F272D-C748-4B95-97BE-B0E4BE193B03}" sibTransId="{1D434CA4-EFC8-4B37-B797-78E272EAC31F}"/>
    <dgm:cxn modelId="{43D02FB0-5067-42B0-8B4E-790C99E5E397}" type="presOf" srcId="{956B8FB2-A8E1-444D-BDCC-D5C03C9FF004}" destId="{B678ABC5-8A96-44D8-9EC3-8FA9F7EEBE8F}" srcOrd="0" destOrd="0" presId="urn:microsoft.com/office/officeart/2018/2/layout/IconCircleList"/>
    <dgm:cxn modelId="{BC1C2FBB-5415-437D-B1B5-6910C138B417}" type="presOf" srcId="{F9D79B8D-DABD-4934-829A-22BF58E6C224}" destId="{4811A7FC-C2DA-415C-8F15-87595F831465}" srcOrd="0" destOrd="0" presId="urn:microsoft.com/office/officeart/2018/2/layout/IconCircleList"/>
    <dgm:cxn modelId="{680458BB-90B3-48EA-9324-9333AAB33FD2}" type="presOf" srcId="{33F4594E-14A8-4C67-BA48-F2D82558DF9C}" destId="{7D560FDD-6E84-4992-9F47-57156C683D9B}" srcOrd="0" destOrd="0" presId="urn:microsoft.com/office/officeart/2018/2/layout/IconCircleList"/>
    <dgm:cxn modelId="{074DE6BF-C6F4-4C10-B695-EBC592A0C82B}" type="presOf" srcId="{467B6E78-03C4-4DB1-A2F1-8852C38CD9E8}" destId="{9871F41C-680F-440D-8D3C-43728963B145}" srcOrd="0" destOrd="0" presId="urn:microsoft.com/office/officeart/2018/2/layout/IconCircleList"/>
    <dgm:cxn modelId="{387BDBC0-639B-427D-B1EE-DEA98EFBDFD3}" type="presOf" srcId="{9FE940B1-28FD-4ED0-AA03-BC6844EF3F46}" destId="{68B3A2CB-7F6C-43B2-875D-59738FF50269}" srcOrd="0" destOrd="0" presId="urn:microsoft.com/office/officeart/2018/2/layout/IconCircleList"/>
    <dgm:cxn modelId="{9D498AD1-0618-4C56-AA44-4D947039AADA}" type="presOf" srcId="{1D434CA4-EFC8-4B37-B797-78E272EAC31F}" destId="{B7D0B6F8-85CD-44F3-A7CF-AC9C8E263B74}" srcOrd="0" destOrd="0" presId="urn:microsoft.com/office/officeart/2018/2/layout/IconCircleList"/>
    <dgm:cxn modelId="{26968FDC-D303-4CDC-8975-EEBEB4D92768}" type="presOf" srcId="{0560CB3F-B4A9-42CB-A72D-4AFB4AA0D7EC}" destId="{146C5B61-6B4F-496A-99F8-1A7060B81DD0}" srcOrd="0" destOrd="0" presId="urn:microsoft.com/office/officeart/2018/2/layout/IconCircleList"/>
    <dgm:cxn modelId="{60244BEA-CD9B-437F-8E93-66444755A740}" type="presOf" srcId="{3C0DD3AD-FA83-4AA8-9761-A036BE94D18C}" destId="{6BE0FFB3-D5AE-479C-9101-3887278D041C}" srcOrd="0" destOrd="0" presId="urn:microsoft.com/office/officeart/2018/2/layout/IconCircleList"/>
    <dgm:cxn modelId="{432397F0-0889-49B8-9F5E-5A8914620BDD}" type="presOf" srcId="{021663F3-53DA-4D23-9C71-D63FE7CF2F22}" destId="{5E1E1554-0367-4DB2-941E-D09B9E0C223A}" srcOrd="0" destOrd="0" presId="urn:microsoft.com/office/officeart/2018/2/layout/IconCircleList"/>
    <dgm:cxn modelId="{62FCBCF4-5BE7-4064-A51C-BA7D6FD848CF}" srcId="{E6055294-F4C6-4F2E-88D8-90CCE08CEC9B}" destId="{3C0DD3AD-FA83-4AA8-9761-A036BE94D18C}" srcOrd="6" destOrd="0" parTransId="{96553249-ED2F-4520-976F-3D6A09664FA7}" sibTransId="{BCD1FE16-467B-4670-8653-8971729B8F6F}"/>
    <dgm:cxn modelId="{E5009FF2-E544-4B4F-BCA4-568354455725}" type="presParOf" srcId="{A8DB5BB5-EB56-4644-9E70-1D4C47E7909F}" destId="{B082B7A8-6E1B-4F20-836B-DFD73DA05820}" srcOrd="0" destOrd="0" presId="urn:microsoft.com/office/officeart/2018/2/layout/IconCircleList"/>
    <dgm:cxn modelId="{3877A0D7-E45F-49E5-B194-9D38DBD54DEA}" type="presParOf" srcId="{B082B7A8-6E1B-4F20-836B-DFD73DA05820}" destId="{73DA4F44-A459-452C-9D12-FE465EA6F208}" srcOrd="0" destOrd="0" presId="urn:microsoft.com/office/officeart/2018/2/layout/IconCircleList"/>
    <dgm:cxn modelId="{A61EE0F5-C953-4F3B-8357-41F3C3FCD6B5}" type="presParOf" srcId="{73DA4F44-A459-452C-9D12-FE465EA6F208}" destId="{96F46CBE-943F-4EDF-8AC1-4E47695C0F45}" srcOrd="0" destOrd="0" presId="urn:microsoft.com/office/officeart/2018/2/layout/IconCircleList"/>
    <dgm:cxn modelId="{E611726A-70D4-4C2C-8820-FB537A1B377F}" type="presParOf" srcId="{73DA4F44-A459-452C-9D12-FE465EA6F208}" destId="{50DBFFA4-0417-4AE3-9E48-813E40DF88FC}" srcOrd="1" destOrd="0" presId="urn:microsoft.com/office/officeart/2018/2/layout/IconCircleList"/>
    <dgm:cxn modelId="{C6B3188D-8CA7-49B3-98AB-045216E36512}" type="presParOf" srcId="{73DA4F44-A459-452C-9D12-FE465EA6F208}" destId="{EAF156A0-91DF-478A-A875-B478CE76C381}" srcOrd="2" destOrd="0" presId="urn:microsoft.com/office/officeart/2018/2/layout/IconCircleList"/>
    <dgm:cxn modelId="{4FF4487F-B52D-49E6-A81A-05896B98902C}" type="presParOf" srcId="{73DA4F44-A459-452C-9D12-FE465EA6F208}" destId="{146C5B61-6B4F-496A-99F8-1A7060B81DD0}" srcOrd="3" destOrd="0" presId="urn:microsoft.com/office/officeart/2018/2/layout/IconCircleList"/>
    <dgm:cxn modelId="{7DF2AD39-1754-4F33-BF12-5997667D8FB3}" type="presParOf" srcId="{B082B7A8-6E1B-4F20-836B-DFD73DA05820}" destId="{F6C03D74-8796-4D7A-8996-2EACE2B959AE}" srcOrd="1" destOrd="0" presId="urn:microsoft.com/office/officeart/2018/2/layout/IconCircleList"/>
    <dgm:cxn modelId="{A576616E-C6AE-4DF7-AF10-68D0C335FB75}" type="presParOf" srcId="{B082B7A8-6E1B-4F20-836B-DFD73DA05820}" destId="{B8B562E2-7CA6-4CE9-ABCC-B1EF112F4572}" srcOrd="2" destOrd="0" presId="urn:microsoft.com/office/officeart/2018/2/layout/IconCircleList"/>
    <dgm:cxn modelId="{C924783B-DB86-4620-B5C9-32A89EF67938}" type="presParOf" srcId="{B8B562E2-7CA6-4CE9-ABCC-B1EF112F4572}" destId="{65816775-CE63-4103-8313-5CA4A7DF47D0}" srcOrd="0" destOrd="0" presId="urn:microsoft.com/office/officeart/2018/2/layout/IconCircleList"/>
    <dgm:cxn modelId="{8376EF34-C545-4010-A222-E018B53C2E23}" type="presParOf" srcId="{B8B562E2-7CA6-4CE9-ABCC-B1EF112F4572}" destId="{7F0FA12D-7775-452F-BC73-5CCFF6C8AD23}" srcOrd="1" destOrd="0" presId="urn:microsoft.com/office/officeart/2018/2/layout/IconCircleList"/>
    <dgm:cxn modelId="{4F96B0E2-3A4E-4B95-9D82-B4F0BD93E64F}" type="presParOf" srcId="{B8B562E2-7CA6-4CE9-ABCC-B1EF112F4572}" destId="{02ED91D3-EBEA-4C70-9464-EE7125FD098E}" srcOrd="2" destOrd="0" presId="urn:microsoft.com/office/officeart/2018/2/layout/IconCircleList"/>
    <dgm:cxn modelId="{55E4F190-93D9-49C9-93E3-C4967D3BEA65}" type="presParOf" srcId="{B8B562E2-7CA6-4CE9-ABCC-B1EF112F4572}" destId="{B678ABC5-8A96-44D8-9EC3-8FA9F7EEBE8F}" srcOrd="3" destOrd="0" presId="urn:microsoft.com/office/officeart/2018/2/layout/IconCircleList"/>
    <dgm:cxn modelId="{CB844DF1-42DA-46BD-A42E-FEFD1470CE51}" type="presParOf" srcId="{B082B7A8-6E1B-4F20-836B-DFD73DA05820}" destId="{9871F41C-680F-440D-8D3C-43728963B145}" srcOrd="3" destOrd="0" presId="urn:microsoft.com/office/officeart/2018/2/layout/IconCircleList"/>
    <dgm:cxn modelId="{4A285837-0867-4778-B14B-10ABA18448DE}" type="presParOf" srcId="{B082B7A8-6E1B-4F20-836B-DFD73DA05820}" destId="{A0EEC822-05AF-46DA-9F4A-28B1054BFA73}" srcOrd="4" destOrd="0" presId="urn:microsoft.com/office/officeart/2018/2/layout/IconCircleList"/>
    <dgm:cxn modelId="{DBE90D4A-72B7-4CF0-A8F2-5C28D2598B39}" type="presParOf" srcId="{A0EEC822-05AF-46DA-9F4A-28B1054BFA73}" destId="{46981369-2C35-4EC5-8A11-BA6C887CE5A8}" srcOrd="0" destOrd="0" presId="urn:microsoft.com/office/officeart/2018/2/layout/IconCircleList"/>
    <dgm:cxn modelId="{3CCFB36F-3ADC-4743-B400-39D5D12068A9}" type="presParOf" srcId="{A0EEC822-05AF-46DA-9F4A-28B1054BFA73}" destId="{5C18F6FF-5C71-4FCA-A1CC-B1C2DBA38A69}" srcOrd="1" destOrd="0" presId="urn:microsoft.com/office/officeart/2018/2/layout/IconCircleList"/>
    <dgm:cxn modelId="{F6A95246-539C-4DFE-B1F1-4DBA179062F6}" type="presParOf" srcId="{A0EEC822-05AF-46DA-9F4A-28B1054BFA73}" destId="{C1429ACB-5040-4852-BA27-B9A303E41204}" srcOrd="2" destOrd="0" presId="urn:microsoft.com/office/officeart/2018/2/layout/IconCircleList"/>
    <dgm:cxn modelId="{058C759F-6031-4958-87AF-8E1B5F3423E3}" type="presParOf" srcId="{A0EEC822-05AF-46DA-9F4A-28B1054BFA73}" destId="{8F976A50-BCFF-441F-B7CD-4FDF81573D65}" srcOrd="3" destOrd="0" presId="urn:microsoft.com/office/officeart/2018/2/layout/IconCircleList"/>
    <dgm:cxn modelId="{B9F136DF-9D40-4365-9B0B-5913A22F5447}" type="presParOf" srcId="{B082B7A8-6E1B-4F20-836B-DFD73DA05820}" destId="{909396AD-79BE-4FDC-A8D3-85DD5B78897E}" srcOrd="5" destOrd="0" presId="urn:microsoft.com/office/officeart/2018/2/layout/IconCircleList"/>
    <dgm:cxn modelId="{7ED3A9B4-9B15-48C6-B279-75E20501F2DA}" type="presParOf" srcId="{B082B7A8-6E1B-4F20-836B-DFD73DA05820}" destId="{8FF1F44C-D0BE-454A-B607-CA0CC027DF61}" srcOrd="6" destOrd="0" presId="urn:microsoft.com/office/officeart/2018/2/layout/IconCircleList"/>
    <dgm:cxn modelId="{129A1D83-730A-4D3C-9F14-FB8BC6889A4C}" type="presParOf" srcId="{8FF1F44C-D0BE-454A-B607-CA0CC027DF61}" destId="{8BAF493C-5DFA-4379-A743-23AB1D11A9CC}" srcOrd="0" destOrd="0" presId="urn:microsoft.com/office/officeart/2018/2/layout/IconCircleList"/>
    <dgm:cxn modelId="{EE8CE273-281E-42E3-B2D8-8D6C6B055AC5}" type="presParOf" srcId="{8FF1F44C-D0BE-454A-B607-CA0CC027DF61}" destId="{BEECF277-CFD3-44B3-B3A1-9BA4EA998667}" srcOrd="1" destOrd="0" presId="urn:microsoft.com/office/officeart/2018/2/layout/IconCircleList"/>
    <dgm:cxn modelId="{81544BF4-82BF-43EE-8CA3-2C1FBCF0A4C1}" type="presParOf" srcId="{8FF1F44C-D0BE-454A-B607-CA0CC027DF61}" destId="{F6E4DF3F-1CCC-45B7-8E6A-FD8094949A32}" srcOrd="2" destOrd="0" presId="urn:microsoft.com/office/officeart/2018/2/layout/IconCircleList"/>
    <dgm:cxn modelId="{CA848199-9651-4DD5-910E-8B39A3840EA6}" type="presParOf" srcId="{8FF1F44C-D0BE-454A-B607-CA0CC027DF61}" destId="{4811A7FC-C2DA-415C-8F15-87595F831465}" srcOrd="3" destOrd="0" presId="urn:microsoft.com/office/officeart/2018/2/layout/IconCircleList"/>
    <dgm:cxn modelId="{7FFD70EF-195A-4B2A-AE95-025654587544}" type="presParOf" srcId="{B082B7A8-6E1B-4F20-836B-DFD73DA05820}" destId="{7D560FDD-6E84-4992-9F47-57156C683D9B}" srcOrd="7" destOrd="0" presId="urn:microsoft.com/office/officeart/2018/2/layout/IconCircleList"/>
    <dgm:cxn modelId="{5AEAA21B-C595-44DE-A965-E27260F9F437}" type="presParOf" srcId="{B082B7A8-6E1B-4F20-836B-DFD73DA05820}" destId="{F1BBB6FB-EA7D-42E4-A227-7A5F616F2844}" srcOrd="8" destOrd="0" presId="urn:microsoft.com/office/officeart/2018/2/layout/IconCircleList"/>
    <dgm:cxn modelId="{BCB18FB9-6701-4738-A7EA-6CF219D08A34}" type="presParOf" srcId="{F1BBB6FB-EA7D-42E4-A227-7A5F616F2844}" destId="{401063C1-A3CB-47D5-8DD8-88D385C6BB4E}" srcOrd="0" destOrd="0" presId="urn:microsoft.com/office/officeart/2018/2/layout/IconCircleList"/>
    <dgm:cxn modelId="{133AB995-665D-4884-9FA4-9EC39C659B50}" type="presParOf" srcId="{F1BBB6FB-EA7D-42E4-A227-7A5F616F2844}" destId="{96689F01-ECA4-44A2-8DB6-56BA989C87F0}" srcOrd="1" destOrd="0" presId="urn:microsoft.com/office/officeart/2018/2/layout/IconCircleList"/>
    <dgm:cxn modelId="{F00EB041-8BEB-458A-8524-5C073C9C5F2A}" type="presParOf" srcId="{F1BBB6FB-EA7D-42E4-A227-7A5F616F2844}" destId="{66707921-EFC1-4766-BBA2-440AF639B008}" srcOrd="2" destOrd="0" presId="urn:microsoft.com/office/officeart/2018/2/layout/IconCircleList"/>
    <dgm:cxn modelId="{F0EA781C-AF1E-40FE-90E0-19BA8AFD4263}" type="presParOf" srcId="{F1BBB6FB-EA7D-42E4-A227-7A5F616F2844}" destId="{5E1E1554-0367-4DB2-941E-D09B9E0C223A}" srcOrd="3" destOrd="0" presId="urn:microsoft.com/office/officeart/2018/2/layout/IconCircleList"/>
    <dgm:cxn modelId="{79C45A86-42F1-433D-86C4-961AB94A2E54}" type="presParOf" srcId="{B082B7A8-6E1B-4F20-836B-DFD73DA05820}" destId="{B7D0B6F8-85CD-44F3-A7CF-AC9C8E263B74}" srcOrd="9" destOrd="0" presId="urn:microsoft.com/office/officeart/2018/2/layout/IconCircleList"/>
    <dgm:cxn modelId="{7DA04633-0063-4867-9F9F-A3A61CB3A66C}" type="presParOf" srcId="{B082B7A8-6E1B-4F20-836B-DFD73DA05820}" destId="{3CCB2399-8553-4C38-A508-602AADEC48D1}" srcOrd="10" destOrd="0" presId="urn:microsoft.com/office/officeart/2018/2/layout/IconCircleList"/>
    <dgm:cxn modelId="{8954AB0E-1C61-4097-A466-38692A2882C4}" type="presParOf" srcId="{3CCB2399-8553-4C38-A508-602AADEC48D1}" destId="{276D5A21-5CE4-4ADC-AD24-9F225E093E8E}" srcOrd="0" destOrd="0" presId="urn:microsoft.com/office/officeart/2018/2/layout/IconCircleList"/>
    <dgm:cxn modelId="{2EFBF56A-1728-4684-A3D1-A7CD5AD96372}" type="presParOf" srcId="{3CCB2399-8553-4C38-A508-602AADEC48D1}" destId="{887D96DA-4D7B-431B-8ED6-1A22830D1AB7}" srcOrd="1" destOrd="0" presId="urn:microsoft.com/office/officeart/2018/2/layout/IconCircleList"/>
    <dgm:cxn modelId="{F86BD234-6BE8-4533-BC51-BD19E7E4AA11}" type="presParOf" srcId="{3CCB2399-8553-4C38-A508-602AADEC48D1}" destId="{6E791513-C854-40D1-A7C8-554567A4102B}" srcOrd="2" destOrd="0" presId="urn:microsoft.com/office/officeart/2018/2/layout/IconCircleList"/>
    <dgm:cxn modelId="{7F14D20B-2122-42F9-B6D6-9DEAC791507C}" type="presParOf" srcId="{3CCB2399-8553-4C38-A508-602AADEC48D1}" destId="{68B3A2CB-7F6C-43B2-875D-59738FF50269}" srcOrd="3" destOrd="0" presId="urn:microsoft.com/office/officeart/2018/2/layout/IconCircleList"/>
    <dgm:cxn modelId="{2698D80D-9B63-4DD0-857C-C61F56752E31}" type="presParOf" srcId="{B082B7A8-6E1B-4F20-836B-DFD73DA05820}" destId="{7892E849-B743-4846-AC3D-2D873CA7CE68}" srcOrd="11" destOrd="0" presId="urn:microsoft.com/office/officeart/2018/2/layout/IconCircleList"/>
    <dgm:cxn modelId="{46A3EDF9-94E8-4838-BD48-D8759AFB7B1D}" type="presParOf" srcId="{B082B7A8-6E1B-4F20-836B-DFD73DA05820}" destId="{0FFCDEF8-671F-4212-B77B-E2779C489667}" srcOrd="12" destOrd="0" presId="urn:microsoft.com/office/officeart/2018/2/layout/IconCircleList"/>
    <dgm:cxn modelId="{E66E4DDC-3265-4A71-929A-AA2CF0BD60D2}" type="presParOf" srcId="{0FFCDEF8-671F-4212-B77B-E2779C489667}" destId="{A6FD9238-7DC7-400F-968F-3D70361892BB}" srcOrd="0" destOrd="0" presId="urn:microsoft.com/office/officeart/2018/2/layout/IconCircleList"/>
    <dgm:cxn modelId="{8AA290BC-47B2-4FC3-8E71-E523CC6A21C5}" type="presParOf" srcId="{0FFCDEF8-671F-4212-B77B-E2779C489667}" destId="{EDFA2B47-4B7C-4251-A43A-684F0419E98A}" srcOrd="1" destOrd="0" presId="urn:microsoft.com/office/officeart/2018/2/layout/IconCircleList"/>
    <dgm:cxn modelId="{99C9048E-AF26-401A-88D5-641760B68E62}" type="presParOf" srcId="{0FFCDEF8-671F-4212-B77B-E2779C489667}" destId="{0E6E43F3-0CB1-46BF-8668-6AFCD273CCAA}" srcOrd="2" destOrd="0" presId="urn:microsoft.com/office/officeart/2018/2/layout/IconCircleList"/>
    <dgm:cxn modelId="{EC352B39-7393-4795-B069-4E24DBFE3CDD}" type="presParOf" srcId="{0FFCDEF8-671F-4212-B77B-E2779C489667}" destId="{6BE0FFB3-D5AE-479C-9101-3887278D041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1E8B7F-2943-464C-A07E-12EA9D7C34D0}" type="doc">
      <dgm:prSet loTypeId="urn:microsoft.com/office/officeart/2005/8/layout/default" loCatId="list" qsTypeId="urn:microsoft.com/office/officeart/2005/8/quickstyle/simple4" qsCatId="simple" csTypeId="urn:microsoft.com/office/officeart/2005/8/colors/accent0_1" csCatId="mainScheme" phldr="1"/>
      <dgm:spPr/>
      <dgm:t>
        <a:bodyPr/>
        <a:lstStyle/>
        <a:p>
          <a:endParaRPr lang="en-US"/>
        </a:p>
      </dgm:t>
    </dgm:pt>
    <dgm:pt modelId="{8C508813-7BB9-46D4-B20A-D73469C2C211}">
      <dgm:prSet/>
      <dgm:spPr/>
      <dgm:t>
        <a:bodyPr/>
        <a:lstStyle/>
        <a:p>
          <a:r>
            <a:rPr lang="en-US" dirty="0"/>
            <a:t>Grantee Risk Evaluation</a:t>
          </a:r>
        </a:p>
      </dgm:t>
    </dgm:pt>
    <dgm:pt modelId="{1A783242-7717-42A3-AC10-2CD6FE2E3689}" type="parTrans" cxnId="{347629F5-1EC6-432C-AB97-E70C14BDF2FC}">
      <dgm:prSet/>
      <dgm:spPr/>
      <dgm:t>
        <a:bodyPr/>
        <a:lstStyle/>
        <a:p>
          <a:endParaRPr lang="en-US"/>
        </a:p>
      </dgm:t>
    </dgm:pt>
    <dgm:pt modelId="{BDC7BD9B-DA8B-47C8-BC90-E2772EE075FC}" type="sibTrans" cxnId="{347629F5-1EC6-432C-AB97-E70C14BDF2FC}">
      <dgm:prSet/>
      <dgm:spPr/>
      <dgm:t>
        <a:bodyPr/>
        <a:lstStyle/>
        <a:p>
          <a:endParaRPr lang="en-US"/>
        </a:p>
      </dgm:t>
    </dgm:pt>
    <dgm:pt modelId="{6CBB1E24-C6A0-4AB6-9004-000DF6AE24A6}">
      <dgm:prSet/>
      <dgm:spPr/>
      <dgm:t>
        <a:bodyPr/>
        <a:lstStyle/>
        <a:p>
          <a:r>
            <a:rPr lang="en-US" dirty="0"/>
            <a:t>Notice of Funding Opportunity (NOFO) Details</a:t>
          </a:r>
        </a:p>
      </dgm:t>
    </dgm:pt>
    <dgm:pt modelId="{E63B74A1-1D3A-4BE9-8BC4-F652A9EABFD3}" type="parTrans" cxnId="{475755AB-90D0-410E-8BB6-7EAC2D34520D}">
      <dgm:prSet/>
      <dgm:spPr/>
      <dgm:t>
        <a:bodyPr/>
        <a:lstStyle/>
        <a:p>
          <a:endParaRPr lang="en-US"/>
        </a:p>
      </dgm:t>
    </dgm:pt>
    <dgm:pt modelId="{F0111051-6332-43AF-BB76-9C3A66E43AD4}" type="sibTrans" cxnId="{475755AB-90D0-410E-8BB6-7EAC2D34520D}">
      <dgm:prSet/>
      <dgm:spPr/>
      <dgm:t>
        <a:bodyPr/>
        <a:lstStyle/>
        <a:p>
          <a:endParaRPr lang="en-US"/>
        </a:p>
      </dgm:t>
    </dgm:pt>
    <dgm:pt modelId="{CE926B00-BC36-45CE-B910-C977322C272B}">
      <dgm:prSet/>
      <dgm:spPr/>
      <dgm:t>
        <a:bodyPr/>
        <a:lstStyle/>
        <a:p>
          <a:r>
            <a:rPr lang="en-US" dirty="0"/>
            <a:t>Notice of Award (NOA) Details</a:t>
          </a:r>
        </a:p>
      </dgm:t>
    </dgm:pt>
    <dgm:pt modelId="{ECC9098F-5018-44F7-8122-63FAC1CA9CD6}" type="parTrans" cxnId="{37084B13-0BBB-4354-80C7-90A5EFB9B90F}">
      <dgm:prSet/>
      <dgm:spPr/>
      <dgm:t>
        <a:bodyPr/>
        <a:lstStyle/>
        <a:p>
          <a:endParaRPr lang="en-US"/>
        </a:p>
      </dgm:t>
    </dgm:pt>
    <dgm:pt modelId="{49872FC1-18ED-48D5-BB91-CBDB65E4E5B3}" type="sibTrans" cxnId="{37084B13-0BBB-4354-80C7-90A5EFB9B90F}">
      <dgm:prSet/>
      <dgm:spPr/>
      <dgm:t>
        <a:bodyPr/>
        <a:lstStyle/>
        <a:p>
          <a:endParaRPr lang="en-US"/>
        </a:p>
      </dgm:t>
    </dgm:pt>
    <dgm:pt modelId="{6CF8E979-6053-4FAB-BAAB-77D31537DADF}">
      <dgm:prSet/>
      <dgm:spPr/>
      <dgm:t>
        <a:bodyPr/>
        <a:lstStyle/>
        <a:p>
          <a:r>
            <a:rPr lang="en-US" dirty="0"/>
            <a:t>Suspension and Debarment</a:t>
          </a:r>
        </a:p>
      </dgm:t>
    </dgm:pt>
    <dgm:pt modelId="{32B1A4AE-3AF8-4B52-B575-D909D2D37CC3}" type="parTrans" cxnId="{709AE5AA-B031-4D33-9D56-939AD05F8F83}">
      <dgm:prSet/>
      <dgm:spPr/>
      <dgm:t>
        <a:bodyPr/>
        <a:lstStyle/>
        <a:p>
          <a:endParaRPr lang="en-US"/>
        </a:p>
      </dgm:t>
    </dgm:pt>
    <dgm:pt modelId="{97845B91-D8A5-46E7-B7C2-4273A20FE1F4}" type="sibTrans" cxnId="{709AE5AA-B031-4D33-9D56-939AD05F8F83}">
      <dgm:prSet/>
      <dgm:spPr/>
      <dgm:t>
        <a:bodyPr/>
        <a:lstStyle/>
        <a:p>
          <a:endParaRPr lang="en-US"/>
        </a:p>
      </dgm:t>
    </dgm:pt>
    <dgm:pt modelId="{83584240-7F44-456C-9EC5-19FC33827293}" type="pres">
      <dgm:prSet presAssocID="{851E8B7F-2943-464C-A07E-12EA9D7C34D0}" presName="diagram" presStyleCnt="0">
        <dgm:presLayoutVars>
          <dgm:dir/>
          <dgm:resizeHandles val="exact"/>
        </dgm:presLayoutVars>
      </dgm:prSet>
      <dgm:spPr/>
    </dgm:pt>
    <dgm:pt modelId="{A53962A6-0AF1-491F-9D66-BA86E8D4A51F}" type="pres">
      <dgm:prSet presAssocID="{8C508813-7BB9-46D4-B20A-D73469C2C211}" presName="node" presStyleLbl="node1" presStyleIdx="0" presStyleCnt="4">
        <dgm:presLayoutVars>
          <dgm:bulletEnabled val="1"/>
        </dgm:presLayoutVars>
      </dgm:prSet>
      <dgm:spPr/>
    </dgm:pt>
    <dgm:pt modelId="{76DE48F2-FF94-477B-8F46-C3299809A098}" type="pres">
      <dgm:prSet presAssocID="{BDC7BD9B-DA8B-47C8-BC90-E2772EE075FC}" presName="sibTrans" presStyleCnt="0"/>
      <dgm:spPr/>
    </dgm:pt>
    <dgm:pt modelId="{0C2856DD-5059-4F51-876B-F9619CD23AD1}" type="pres">
      <dgm:prSet presAssocID="{6CBB1E24-C6A0-4AB6-9004-000DF6AE24A6}" presName="node" presStyleLbl="node1" presStyleIdx="1" presStyleCnt="4">
        <dgm:presLayoutVars>
          <dgm:bulletEnabled val="1"/>
        </dgm:presLayoutVars>
      </dgm:prSet>
      <dgm:spPr/>
    </dgm:pt>
    <dgm:pt modelId="{5C0E9871-3D53-48DA-91F9-D1B2C9519E41}" type="pres">
      <dgm:prSet presAssocID="{F0111051-6332-43AF-BB76-9C3A66E43AD4}" presName="sibTrans" presStyleCnt="0"/>
      <dgm:spPr/>
    </dgm:pt>
    <dgm:pt modelId="{4A57D7FD-34B3-45B9-A2A6-158B8CEC4AF0}" type="pres">
      <dgm:prSet presAssocID="{CE926B00-BC36-45CE-B910-C977322C272B}" presName="node" presStyleLbl="node1" presStyleIdx="2" presStyleCnt="4">
        <dgm:presLayoutVars>
          <dgm:bulletEnabled val="1"/>
        </dgm:presLayoutVars>
      </dgm:prSet>
      <dgm:spPr/>
    </dgm:pt>
    <dgm:pt modelId="{BD8E554E-CDE6-4B25-A740-5604BC9E3493}" type="pres">
      <dgm:prSet presAssocID="{49872FC1-18ED-48D5-BB91-CBDB65E4E5B3}" presName="sibTrans" presStyleCnt="0"/>
      <dgm:spPr/>
    </dgm:pt>
    <dgm:pt modelId="{4A29195D-5BCC-460B-969C-61A7AFDE542F}" type="pres">
      <dgm:prSet presAssocID="{6CF8E979-6053-4FAB-BAAB-77D31537DADF}" presName="node" presStyleLbl="node1" presStyleIdx="3" presStyleCnt="4">
        <dgm:presLayoutVars>
          <dgm:bulletEnabled val="1"/>
        </dgm:presLayoutVars>
      </dgm:prSet>
      <dgm:spPr/>
    </dgm:pt>
  </dgm:ptLst>
  <dgm:cxnLst>
    <dgm:cxn modelId="{E9470804-B400-4BE5-8458-42092BF00F92}" type="presOf" srcId="{6CBB1E24-C6A0-4AB6-9004-000DF6AE24A6}" destId="{0C2856DD-5059-4F51-876B-F9619CD23AD1}" srcOrd="0" destOrd="0" presId="urn:microsoft.com/office/officeart/2005/8/layout/default"/>
    <dgm:cxn modelId="{37084B13-0BBB-4354-80C7-90A5EFB9B90F}" srcId="{851E8B7F-2943-464C-A07E-12EA9D7C34D0}" destId="{CE926B00-BC36-45CE-B910-C977322C272B}" srcOrd="2" destOrd="0" parTransId="{ECC9098F-5018-44F7-8122-63FAC1CA9CD6}" sibTransId="{49872FC1-18ED-48D5-BB91-CBDB65E4E5B3}"/>
    <dgm:cxn modelId="{645E3B30-F0A6-4E21-8B2A-BC48A749F633}" type="presOf" srcId="{CE926B00-BC36-45CE-B910-C977322C272B}" destId="{4A57D7FD-34B3-45B9-A2A6-158B8CEC4AF0}" srcOrd="0" destOrd="0" presId="urn:microsoft.com/office/officeart/2005/8/layout/default"/>
    <dgm:cxn modelId="{D703B64A-C622-428F-97A8-2C75D918A778}" type="presOf" srcId="{6CF8E979-6053-4FAB-BAAB-77D31537DADF}" destId="{4A29195D-5BCC-460B-969C-61A7AFDE542F}" srcOrd="0" destOrd="0" presId="urn:microsoft.com/office/officeart/2005/8/layout/default"/>
    <dgm:cxn modelId="{A053AE53-A16C-46A0-9A9D-0DE231AD0EEA}" type="presOf" srcId="{851E8B7F-2943-464C-A07E-12EA9D7C34D0}" destId="{83584240-7F44-456C-9EC5-19FC33827293}" srcOrd="0" destOrd="0" presId="urn:microsoft.com/office/officeart/2005/8/layout/default"/>
    <dgm:cxn modelId="{EF846F55-ED5A-46D3-91A1-A3F7F6E906C7}" type="presOf" srcId="{8C508813-7BB9-46D4-B20A-D73469C2C211}" destId="{A53962A6-0AF1-491F-9D66-BA86E8D4A51F}" srcOrd="0" destOrd="0" presId="urn:microsoft.com/office/officeart/2005/8/layout/default"/>
    <dgm:cxn modelId="{709AE5AA-B031-4D33-9D56-939AD05F8F83}" srcId="{851E8B7F-2943-464C-A07E-12EA9D7C34D0}" destId="{6CF8E979-6053-4FAB-BAAB-77D31537DADF}" srcOrd="3" destOrd="0" parTransId="{32B1A4AE-3AF8-4B52-B575-D909D2D37CC3}" sibTransId="{97845B91-D8A5-46E7-B7C2-4273A20FE1F4}"/>
    <dgm:cxn modelId="{475755AB-90D0-410E-8BB6-7EAC2D34520D}" srcId="{851E8B7F-2943-464C-A07E-12EA9D7C34D0}" destId="{6CBB1E24-C6A0-4AB6-9004-000DF6AE24A6}" srcOrd="1" destOrd="0" parTransId="{E63B74A1-1D3A-4BE9-8BC4-F652A9EABFD3}" sibTransId="{F0111051-6332-43AF-BB76-9C3A66E43AD4}"/>
    <dgm:cxn modelId="{347629F5-1EC6-432C-AB97-E70C14BDF2FC}" srcId="{851E8B7F-2943-464C-A07E-12EA9D7C34D0}" destId="{8C508813-7BB9-46D4-B20A-D73469C2C211}" srcOrd="0" destOrd="0" parTransId="{1A783242-7717-42A3-AC10-2CD6FE2E3689}" sibTransId="{BDC7BD9B-DA8B-47C8-BC90-E2772EE075FC}"/>
    <dgm:cxn modelId="{33000978-0A6B-43B3-910B-140AA617D9E1}" type="presParOf" srcId="{83584240-7F44-456C-9EC5-19FC33827293}" destId="{A53962A6-0AF1-491F-9D66-BA86E8D4A51F}" srcOrd="0" destOrd="0" presId="urn:microsoft.com/office/officeart/2005/8/layout/default"/>
    <dgm:cxn modelId="{42D466BC-A3C7-4FD5-B16F-FFA2C62893E1}" type="presParOf" srcId="{83584240-7F44-456C-9EC5-19FC33827293}" destId="{76DE48F2-FF94-477B-8F46-C3299809A098}" srcOrd="1" destOrd="0" presId="urn:microsoft.com/office/officeart/2005/8/layout/default"/>
    <dgm:cxn modelId="{E3503F58-0896-4D27-9258-CB452E03EBF0}" type="presParOf" srcId="{83584240-7F44-456C-9EC5-19FC33827293}" destId="{0C2856DD-5059-4F51-876B-F9619CD23AD1}" srcOrd="2" destOrd="0" presId="urn:microsoft.com/office/officeart/2005/8/layout/default"/>
    <dgm:cxn modelId="{0F14EE3F-35B0-4213-BCEA-D83BC1DA8AD6}" type="presParOf" srcId="{83584240-7F44-456C-9EC5-19FC33827293}" destId="{5C0E9871-3D53-48DA-91F9-D1B2C9519E41}" srcOrd="3" destOrd="0" presId="urn:microsoft.com/office/officeart/2005/8/layout/default"/>
    <dgm:cxn modelId="{9DFBE90A-6F4A-4D5B-B143-D12FE984CBDE}" type="presParOf" srcId="{83584240-7F44-456C-9EC5-19FC33827293}" destId="{4A57D7FD-34B3-45B9-A2A6-158B8CEC4AF0}" srcOrd="4" destOrd="0" presId="urn:microsoft.com/office/officeart/2005/8/layout/default"/>
    <dgm:cxn modelId="{C3C19F95-6F17-4936-958E-C78A3DE318ED}" type="presParOf" srcId="{83584240-7F44-456C-9EC5-19FC33827293}" destId="{BD8E554E-CDE6-4B25-A740-5604BC9E3493}" srcOrd="5" destOrd="0" presId="urn:microsoft.com/office/officeart/2005/8/layout/default"/>
    <dgm:cxn modelId="{46B761FC-5E34-4C7B-8D00-9D8B362AC18B}" type="presParOf" srcId="{83584240-7F44-456C-9EC5-19FC33827293}" destId="{4A29195D-5BCC-460B-969C-61A7AFDE542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BF4F95-9AB0-43AD-8FE8-4CAC420349F8}" type="doc">
      <dgm:prSet loTypeId="urn:microsoft.com/office/officeart/2005/8/layout/default" loCatId="list" qsTypeId="urn:microsoft.com/office/officeart/2005/8/quickstyle/simple4" qsCatId="simple" csTypeId="urn:microsoft.com/office/officeart/2005/8/colors/accent0_1" csCatId="mainScheme" phldr="1"/>
      <dgm:spPr/>
      <dgm:t>
        <a:bodyPr/>
        <a:lstStyle/>
        <a:p>
          <a:endParaRPr lang="en-US"/>
        </a:p>
      </dgm:t>
    </dgm:pt>
    <dgm:pt modelId="{4551EEBF-7B62-41D2-BDE3-7D79C29B3F79}">
      <dgm:prSet phldrT="[Text]"/>
      <dgm:spPr/>
      <dgm:t>
        <a:bodyPr/>
        <a:lstStyle/>
        <a:p>
          <a:r>
            <a:rPr lang="en-US" dirty="0"/>
            <a:t>Financial Management &amp; Internal Controls</a:t>
          </a:r>
        </a:p>
      </dgm:t>
    </dgm:pt>
    <dgm:pt modelId="{491864BF-9BF5-418B-8DB9-AB3F0B9FC7FC}" type="parTrans" cxnId="{62823432-A1AB-4EFD-8D2D-CECAAE6F91E1}">
      <dgm:prSet/>
      <dgm:spPr/>
      <dgm:t>
        <a:bodyPr/>
        <a:lstStyle/>
        <a:p>
          <a:endParaRPr lang="en-US"/>
        </a:p>
      </dgm:t>
    </dgm:pt>
    <dgm:pt modelId="{5110BE0E-C767-4459-935F-BE9F280C79E2}" type="sibTrans" cxnId="{62823432-A1AB-4EFD-8D2D-CECAAE6F91E1}">
      <dgm:prSet/>
      <dgm:spPr/>
      <dgm:t>
        <a:bodyPr/>
        <a:lstStyle/>
        <a:p>
          <a:endParaRPr lang="en-US"/>
        </a:p>
      </dgm:t>
    </dgm:pt>
    <dgm:pt modelId="{88F8CCC0-FD1D-4A8B-87F5-7AF89C2880A3}">
      <dgm:prSet phldrT="[Text]"/>
      <dgm:spPr/>
      <dgm:t>
        <a:bodyPr/>
        <a:lstStyle/>
        <a:p>
          <a:r>
            <a:rPr lang="en-US" dirty="0"/>
            <a:t>Federal Payment</a:t>
          </a:r>
        </a:p>
      </dgm:t>
    </dgm:pt>
    <dgm:pt modelId="{84C06565-100D-4B42-9814-FF57924C32F0}" type="parTrans" cxnId="{151433D0-AFFC-4C20-808F-F53ED5172AD7}">
      <dgm:prSet/>
      <dgm:spPr/>
      <dgm:t>
        <a:bodyPr/>
        <a:lstStyle/>
        <a:p>
          <a:endParaRPr lang="en-US"/>
        </a:p>
      </dgm:t>
    </dgm:pt>
    <dgm:pt modelId="{8840E6B4-C151-4FB5-88AD-8F533D2F99A3}" type="sibTrans" cxnId="{151433D0-AFFC-4C20-808F-F53ED5172AD7}">
      <dgm:prSet/>
      <dgm:spPr/>
      <dgm:t>
        <a:bodyPr/>
        <a:lstStyle/>
        <a:p>
          <a:endParaRPr lang="en-US"/>
        </a:p>
      </dgm:t>
    </dgm:pt>
    <dgm:pt modelId="{946B66F4-2717-4021-8E80-7CF75FB12AC6}">
      <dgm:prSet phldrT="[Text]"/>
      <dgm:spPr/>
      <dgm:t>
        <a:bodyPr/>
        <a:lstStyle/>
        <a:p>
          <a:endParaRPr lang="en-US" dirty="0"/>
        </a:p>
        <a:p>
          <a:r>
            <a:rPr lang="en-US" dirty="0"/>
            <a:t>   Cost Sharing		</a:t>
          </a:r>
        </a:p>
      </dgm:t>
    </dgm:pt>
    <dgm:pt modelId="{9E249101-C771-4295-8950-7A98DB2AF7B4}" type="parTrans" cxnId="{AC0EE5C9-FE0F-46BE-B1F0-C0D012F4209A}">
      <dgm:prSet/>
      <dgm:spPr/>
      <dgm:t>
        <a:bodyPr/>
        <a:lstStyle/>
        <a:p>
          <a:endParaRPr lang="en-US"/>
        </a:p>
      </dgm:t>
    </dgm:pt>
    <dgm:pt modelId="{98F66EE5-7DC0-402E-B964-621B00DA5459}" type="sibTrans" cxnId="{AC0EE5C9-FE0F-46BE-B1F0-C0D012F4209A}">
      <dgm:prSet/>
      <dgm:spPr/>
      <dgm:t>
        <a:bodyPr/>
        <a:lstStyle/>
        <a:p>
          <a:endParaRPr lang="en-US"/>
        </a:p>
      </dgm:t>
    </dgm:pt>
    <dgm:pt modelId="{D76860B8-0065-4EFF-8BA5-7456806B2782}">
      <dgm:prSet phldrT="[Text]"/>
      <dgm:spPr/>
      <dgm:t>
        <a:bodyPr/>
        <a:lstStyle/>
        <a:p>
          <a:r>
            <a:rPr lang="en-US" dirty="0"/>
            <a:t>Revisions to Budget and Program Plans</a:t>
          </a:r>
        </a:p>
      </dgm:t>
    </dgm:pt>
    <dgm:pt modelId="{247F8D11-2215-4B34-B87F-A6596DEFB4BE}" type="parTrans" cxnId="{C33D0F98-355F-4764-9320-7DABA321BD56}">
      <dgm:prSet/>
      <dgm:spPr/>
      <dgm:t>
        <a:bodyPr/>
        <a:lstStyle/>
        <a:p>
          <a:endParaRPr lang="en-US"/>
        </a:p>
      </dgm:t>
    </dgm:pt>
    <dgm:pt modelId="{EB0A37CE-2923-4D37-B59F-F98AC7774A3A}" type="sibTrans" cxnId="{C33D0F98-355F-4764-9320-7DABA321BD56}">
      <dgm:prSet/>
      <dgm:spPr/>
      <dgm:t>
        <a:bodyPr/>
        <a:lstStyle/>
        <a:p>
          <a:endParaRPr lang="en-US"/>
        </a:p>
      </dgm:t>
    </dgm:pt>
    <dgm:pt modelId="{77770B72-52D5-4276-AB9F-D4A0D84DBF9C}">
      <dgm:prSet phldrT="[Text]"/>
      <dgm:spPr/>
      <dgm:t>
        <a:bodyPr/>
        <a:lstStyle/>
        <a:p>
          <a:r>
            <a:rPr lang="en-US" dirty="0"/>
            <a:t>Performance and Financial Reporting</a:t>
          </a:r>
        </a:p>
      </dgm:t>
    </dgm:pt>
    <dgm:pt modelId="{690D23B5-F540-4554-8EAC-5C3A60EBF518}" type="parTrans" cxnId="{4C2BEE3D-9658-445E-845F-1DD9A0C14BE6}">
      <dgm:prSet/>
      <dgm:spPr/>
      <dgm:t>
        <a:bodyPr/>
        <a:lstStyle/>
        <a:p>
          <a:endParaRPr lang="en-US"/>
        </a:p>
      </dgm:t>
    </dgm:pt>
    <dgm:pt modelId="{7C998EEC-632B-428F-8E65-70F9434CB8AB}" type="sibTrans" cxnId="{4C2BEE3D-9658-445E-845F-1DD9A0C14BE6}">
      <dgm:prSet/>
      <dgm:spPr/>
      <dgm:t>
        <a:bodyPr/>
        <a:lstStyle/>
        <a:p>
          <a:endParaRPr lang="en-US"/>
        </a:p>
      </dgm:t>
    </dgm:pt>
    <dgm:pt modelId="{0D6C7F34-FEE4-4463-9E03-05B8B23D260C}">
      <dgm:prSet/>
      <dgm:spPr/>
      <dgm:t>
        <a:bodyPr/>
        <a:lstStyle/>
        <a:p>
          <a:r>
            <a:rPr lang="en-US" dirty="0"/>
            <a:t>Subrecipient Monitoring</a:t>
          </a:r>
        </a:p>
      </dgm:t>
    </dgm:pt>
    <dgm:pt modelId="{BF507434-43C9-4A4E-AD3B-57F5354D105E}" type="parTrans" cxnId="{15F074D9-9FAC-4D58-B0B3-0571DC9707C5}">
      <dgm:prSet/>
      <dgm:spPr/>
      <dgm:t>
        <a:bodyPr/>
        <a:lstStyle/>
        <a:p>
          <a:endParaRPr lang="en-US"/>
        </a:p>
      </dgm:t>
    </dgm:pt>
    <dgm:pt modelId="{C696F66F-E308-43CF-B20E-2F8D2026E3B2}" type="sibTrans" cxnId="{15F074D9-9FAC-4D58-B0B3-0571DC9707C5}">
      <dgm:prSet/>
      <dgm:spPr/>
      <dgm:t>
        <a:bodyPr/>
        <a:lstStyle/>
        <a:p>
          <a:endParaRPr lang="en-US"/>
        </a:p>
      </dgm:t>
    </dgm:pt>
    <dgm:pt modelId="{D2933BD5-A9E9-4646-A388-2BA2D083CAE5}">
      <dgm:prSet/>
      <dgm:spPr/>
      <dgm:t>
        <a:bodyPr/>
        <a:lstStyle/>
        <a:p>
          <a:r>
            <a:rPr lang="en-US" dirty="0"/>
            <a:t>Close Out</a:t>
          </a:r>
        </a:p>
      </dgm:t>
    </dgm:pt>
    <dgm:pt modelId="{FF80F266-BF15-4B88-B4B6-E63DBEFC88ED}" type="parTrans" cxnId="{F248CE6F-47D9-489E-8830-61E3441957E5}">
      <dgm:prSet/>
      <dgm:spPr/>
      <dgm:t>
        <a:bodyPr/>
        <a:lstStyle/>
        <a:p>
          <a:endParaRPr lang="en-US"/>
        </a:p>
      </dgm:t>
    </dgm:pt>
    <dgm:pt modelId="{6F1DA94A-AF45-488F-AB04-761395A76B38}" type="sibTrans" cxnId="{F248CE6F-47D9-489E-8830-61E3441957E5}">
      <dgm:prSet/>
      <dgm:spPr/>
      <dgm:t>
        <a:bodyPr/>
        <a:lstStyle/>
        <a:p>
          <a:endParaRPr lang="en-US"/>
        </a:p>
      </dgm:t>
    </dgm:pt>
    <dgm:pt modelId="{2AB31E90-915C-442B-81E0-CD58E1DE723A}" type="pres">
      <dgm:prSet presAssocID="{42BF4F95-9AB0-43AD-8FE8-4CAC420349F8}" presName="diagram" presStyleCnt="0">
        <dgm:presLayoutVars>
          <dgm:dir/>
          <dgm:resizeHandles val="exact"/>
        </dgm:presLayoutVars>
      </dgm:prSet>
      <dgm:spPr/>
    </dgm:pt>
    <dgm:pt modelId="{6E4BA5B5-7B57-4B1B-853B-BBEEA5C0AAD8}" type="pres">
      <dgm:prSet presAssocID="{4551EEBF-7B62-41D2-BDE3-7D79C29B3F79}" presName="node" presStyleLbl="node1" presStyleIdx="0" presStyleCnt="7">
        <dgm:presLayoutVars>
          <dgm:bulletEnabled val="1"/>
        </dgm:presLayoutVars>
      </dgm:prSet>
      <dgm:spPr/>
    </dgm:pt>
    <dgm:pt modelId="{F524E63B-3D21-4EEE-8441-A9BC15687BD5}" type="pres">
      <dgm:prSet presAssocID="{5110BE0E-C767-4459-935F-BE9F280C79E2}" presName="sibTrans" presStyleCnt="0"/>
      <dgm:spPr/>
    </dgm:pt>
    <dgm:pt modelId="{4CC10679-CE7F-4EB3-A1C8-F97A8099B088}" type="pres">
      <dgm:prSet presAssocID="{88F8CCC0-FD1D-4A8B-87F5-7AF89C2880A3}" presName="node" presStyleLbl="node1" presStyleIdx="1" presStyleCnt="7">
        <dgm:presLayoutVars>
          <dgm:bulletEnabled val="1"/>
        </dgm:presLayoutVars>
      </dgm:prSet>
      <dgm:spPr/>
    </dgm:pt>
    <dgm:pt modelId="{4159A66A-12A2-4387-8959-26796223208C}" type="pres">
      <dgm:prSet presAssocID="{8840E6B4-C151-4FB5-88AD-8F533D2F99A3}" presName="sibTrans" presStyleCnt="0"/>
      <dgm:spPr/>
    </dgm:pt>
    <dgm:pt modelId="{7F9484DB-91D2-44AE-B354-6C7553198F18}" type="pres">
      <dgm:prSet presAssocID="{946B66F4-2717-4021-8E80-7CF75FB12AC6}" presName="node" presStyleLbl="node1" presStyleIdx="2" presStyleCnt="7">
        <dgm:presLayoutVars>
          <dgm:bulletEnabled val="1"/>
        </dgm:presLayoutVars>
      </dgm:prSet>
      <dgm:spPr/>
    </dgm:pt>
    <dgm:pt modelId="{40E82F27-E64D-424D-9BB4-61084E0B2E64}" type="pres">
      <dgm:prSet presAssocID="{98F66EE5-7DC0-402E-B964-621B00DA5459}" presName="sibTrans" presStyleCnt="0"/>
      <dgm:spPr/>
    </dgm:pt>
    <dgm:pt modelId="{CB3252C8-9D96-47C2-8570-B9612703B3D4}" type="pres">
      <dgm:prSet presAssocID="{D76860B8-0065-4EFF-8BA5-7456806B2782}" presName="node" presStyleLbl="node1" presStyleIdx="3" presStyleCnt="7">
        <dgm:presLayoutVars>
          <dgm:bulletEnabled val="1"/>
        </dgm:presLayoutVars>
      </dgm:prSet>
      <dgm:spPr/>
    </dgm:pt>
    <dgm:pt modelId="{2FDDC1A1-2321-4FAF-8814-21CBDA44D756}" type="pres">
      <dgm:prSet presAssocID="{EB0A37CE-2923-4D37-B59F-F98AC7774A3A}" presName="sibTrans" presStyleCnt="0"/>
      <dgm:spPr/>
    </dgm:pt>
    <dgm:pt modelId="{695992B8-FECC-4D4F-8199-83AF479DF05F}" type="pres">
      <dgm:prSet presAssocID="{77770B72-52D5-4276-AB9F-D4A0D84DBF9C}" presName="node" presStyleLbl="node1" presStyleIdx="4" presStyleCnt="7">
        <dgm:presLayoutVars>
          <dgm:bulletEnabled val="1"/>
        </dgm:presLayoutVars>
      </dgm:prSet>
      <dgm:spPr/>
    </dgm:pt>
    <dgm:pt modelId="{98745A98-46EF-411A-A2ED-37A6236DC8F4}" type="pres">
      <dgm:prSet presAssocID="{7C998EEC-632B-428F-8E65-70F9434CB8AB}" presName="sibTrans" presStyleCnt="0"/>
      <dgm:spPr/>
    </dgm:pt>
    <dgm:pt modelId="{640D193F-1D86-4F20-AE47-C069765CACB5}" type="pres">
      <dgm:prSet presAssocID="{0D6C7F34-FEE4-4463-9E03-05B8B23D260C}" presName="node" presStyleLbl="node1" presStyleIdx="5" presStyleCnt="7">
        <dgm:presLayoutVars>
          <dgm:bulletEnabled val="1"/>
        </dgm:presLayoutVars>
      </dgm:prSet>
      <dgm:spPr/>
    </dgm:pt>
    <dgm:pt modelId="{701A4F4C-801B-4846-A5F1-78C249D8519B}" type="pres">
      <dgm:prSet presAssocID="{C696F66F-E308-43CF-B20E-2F8D2026E3B2}" presName="sibTrans" presStyleCnt="0"/>
      <dgm:spPr/>
    </dgm:pt>
    <dgm:pt modelId="{D6A0D08C-0965-41A5-9D87-44091F6A1B4E}" type="pres">
      <dgm:prSet presAssocID="{D2933BD5-A9E9-4646-A388-2BA2D083CAE5}" presName="node" presStyleLbl="node1" presStyleIdx="6" presStyleCnt="7">
        <dgm:presLayoutVars>
          <dgm:bulletEnabled val="1"/>
        </dgm:presLayoutVars>
      </dgm:prSet>
      <dgm:spPr/>
    </dgm:pt>
  </dgm:ptLst>
  <dgm:cxnLst>
    <dgm:cxn modelId="{475D7A25-99C4-4A12-BCB0-A7D9EBF15D48}" type="presOf" srcId="{D76860B8-0065-4EFF-8BA5-7456806B2782}" destId="{CB3252C8-9D96-47C2-8570-B9612703B3D4}" srcOrd="0" destOrd="0" presId="urn:microsoft.com/office/officeart/2005/8/layout/default"/>
    <dgm:cxn modelId="{62823432-A1AB-4EFD-8D2D-CECAAE6F91E1}" srcId="{42BF4F95-9AB0-43AD-8FE8-4CAC420349F8}" destId="{4551EEBF-7B62-41D2-BDE3-7D79C29B3F79}" srcOrd="0" destOrd="0" parTransId="{491864BF-9BF5-418B-8DB9-AB3F0B9FC7FC}" sibTransId="{5110BE0E-C767-4459-935F-BE9F280C79E2}"/>
    <dgm:cxn modelId="{10A0BA38-D494-4806-A2D5-4254B994F97B}" type="presOf" srcId="{77770B72-52D5-4276-AB9F-D4A0D84DBF9C}" destId="{695992B8-FECC-4D4F-8199-83AF479DF05F}" srcOrd="0" destOrd="0" presId="urn:microsoft.com/office/officeart/2005/8/layout/default"/>
    <dgm:cxn modelId="{4C2BEE3D-9658-445E-845F-1DD9A0C14BE6}" srcId="{42BF4F95-9AB0-43AD-8FE8-4CAC420349F8}" destId="{77770B72-52D5-4276-AB9F-D4A0D84DBF9C}" srcOrd="4" destOrd="0" parTransId="{690D23B5-F540-4554-8EAC-5C3A60EBF518}" sibTransId="{7C998EEC-632B-428F-8E65-70F9434CB8AB}"/>
    <dgm:cxn modelId="{1775F74B-758E-4D25-9EDF-5091834BAFAD}" type="presOf" srcId="{4551EEBF-7B62-41D2-BDE3-7D79C29B3F79}" destId="{6E4BA5B5-7B57-4B1B-853B-BBEEA5C0AAD8}" srcOrd="0" destOrd="0" presId="urn:microsoft.com/office/officeart/2005/8/layout/default"/>
    <dgm:cxn modelId="{9BD8CE4E-54BB-4163-BCDF-1A0F33D3176F}" type="presOf" srcId="{0D6C7F34-FEE4-4463-9E03-05B8B23D260C}" destId="{640D193F-1D86-4F20-AE47-C069765CACB5}" srcOrd="0" destOrd="0" presId="urn:microsoft.com/office/officeart/2005/8/layout/default"/>
    <dgm:cxn modelId="{F248CE6F-47D9-489E-8830-61E3441957E5}" srcId="{42BF4F95-9AB0-43AD-8FE8-4CAC420349F8}" destId="{D2933BD5-A9E9-4646-A388-2BA2D083CAE5}" srcOrd="6" destOrd="0" parTransId="{FF80F266-BF15-4B88-B4B6-E63DBEFC88ED}" sibTransId="{6F1DA94A-AF45-488F-AB04-761395A76B38}"/>
    <dgm:cxn modelId="{6FFEC956-2DD4-4436-941A-F20CBA9CAAA6}" type="presOf" srcId="{D2933BD5-A9E9-4646-A388-2BA2D083CAE5}" destId="{D6A0D08C-0965-41A5-9D87-44091F6A1B4E}" srcOrd="0" destOrd="0" presId="urn:microsoft.com/office/officeart/2005/8/layout/default"/>
    <dgm:cxn modelId="{C33D0F98-355F-4764-9320-7DABA321BD56}" srcId="{42BF4F95-9AB0-43AD-8FE8-4CAC420349F8}" destId="{D76860B8-0065-4EFF-8BA5-7456806B2782}" srcOrd="3" destOrd="0" parTransId="{247F8D11-2215-4B34-B87F-A6596DEFB4BE}" sibTransId="{EB0A37CE-2923-4D37-B59F-F98AC7774A3A}"/>
    <dgm:cxn modelId="{9A93B4B4-0D74-4AD0-AB76-068E1E65A23E}" type="presOf" srcId="{946B66F4-2717-4021-8E80-7CF75FB12AC6}" destId="{7F9484DB-91D2-44AE-B354-6C7553198F18}" srcOrd="0" destOrd="0" presId="urn:microsoft.com/office/officeart/2005/8/layout/default"/>
    <dgm:cxn modelId="{AC0EE5C9-FE0F-46BE-B1F0-C0D012F4209A}" srcId="{42BF4F95-9AB0-43AD-8FE8-4CAC420349F8}" destId="{946B66F4-2717-4021-8E80-7CF75FB12AC6}" srcOrd="2" destOrd="0" parTransId="{9E249101-C771-4295-8950-7A98DB2AF7B4}" sibTransId="{98F66EE5-7DC0-402E-B964-621B00DA5459}"/>
    <dgm:cxn modelId="{151433D0-AFFC-4C20-808F-F53ED5172AD7}" srcId="{42BF4F95-9AB0-43AD-8FE8-4CAC420349F8}" destId="{88F8CCC0-FD1D-4A8B-87F5-7AF89C2880A3}" srcOrd="1" destOrd="0" parTransId="{84C06565-100D-4B42-9814-FF57924C32F0}" sibTransId="{8840E6B4-C151-4FB5-88AD-8F533D2F99A3}"/>
    <dgm:cxn modelId="{4BAD15D1-D716-43FA-8233-7822BFA4AF84}" type="presOf" srcId="{88F8CCC0-FD1D-4A8B-87F5-7AF89C2880A3}" destId="{4CC10679-CE7F-4EB3-A1C8-F97A8099B088}" srcOrd="0" destOrd="0" presId="urn:microsoft.com/office/officeart/2005/8/layout/default"/>
    <dgm:cxn modelId="{15F074D9-9FAC-4D58-B0B3-0571DC9707C5}" srcId="{42BF4F95-9AB0-43AD-8FE8-4CAC420349F8}" destId="{0D6C7F34-FEE4-4463-9E03-05B8B23D260C}" srcOrd="5" destOrd="0" parTransId="{BF507434-43C9-4A4E-AD3B-57F5354D105E}" sibTransId="{C696F66F-E308-43CF-B20E-2F8D2026E3B2}"/>
    <dgm:cxn modelId="{A44137EE-A230-490F-A018-54148999AA68}" type="presOf" srcId="{42BF4F95-9AB0-43AD-8FE8-4CAC420349F8}" destId="{2AB31E90-915C-442B-81E0-CD58E1DE723A}" srcOrd="0" destOrd="0" presId="urn:microsoft.com/office/officeart/2005/8/layout/default"/>
    <dgm:cxn modelId="{190BEF11-18BC-46D0-A3DF-1CB474D2852B}" type="presParOf" srcId="{2AB31E90-915C-442B-81E0-CD58E1DE723A}" destId="{6E4BA5B5-7B57-4B1B-853B-BBEEA5C0AAD8}" srcOrd="0" destOrd="0" presId="urn:microsoft.com/office/officeart/2005/8/layout/default"/>
    <dgm:cxn modelId="{79C888A4-34F9-4776-AAB9-B11B9EF54B23}" type="presParOf" srcId="{2AB31E90-915C-442B-81E0-CD58E1DE723A}" destId="{F524E63B-3D21-4EEE-8441-A9BC15687BD5}" srcOrd="1" destOrd="0" presId="urn:microsoft.com/office/officeart/2005/8/layout/default"/>
    <dgm:cxn modelId="{96C0E940-F305-49BB-ACAA-C8FCE7AC35B3}" type="presParOf" srcId="{2AB31E90-915C-442B-81E0-CD58E1DE723A}" destId="{4CC10679-CE7F-4EB3-A1C8-F97A8099B088}" srcOrd="2" destOrd="0" presId="urn:microsoft.com/office/officeart/2005/8/layout/default"/>
    <dgm:cxn modelId="{4D96A1D4-4AB0-4DCC-B66C-25D3E36D5363}" type="presParOf" srcId="{2AB31E90-915C-442B-81E0-CD58E1DE723A}" destId="{4159A66A-12A2-4387-8959-26796223208C}" srcOrd="3" destOrd="0" presId="urn:microsoft.com/office/officeart/2005/8/layout/default"/>
    <dgm:cxn modelId="{110E9C5C-7484-4727-B122-3260BD3DF93F}" type="presParOf" srcId="{2AB31E90-915C-442B-81E0-CD58E1DE723A}" destId="{7F9484DB-91D2-44AE-B354-6C7553198F18}" srcOrd="4" destOrd="0" presId="urn:microsoft.com/office/officeart/2005/8/layout/default"/>
    <dgm:cxn modelId="{5774FC23-36BA-4ADB-83C0-1AEB374496B2}" type="presParOf" srcId="{2AB31E90-915C-442B-81E0-CD58E1DE723A}" destId="{40E82F27-E64D-424D-9BB4-61084E0B2E64}" srcOrd="5" destOrd="0" presId="urn:microsoft.com/office/officeart/2005/8/layout/default"/>
    <dgm:cxn modelId="{6985C2B5-0FB6-48FD-A87C-8E4728A9EC71}" type="presParOf" srcId="{2AB31E90-915C-442B-81E0-CD58E1DE723A}" destId="{CB3252C8-9D96-47C2-8570-B9612703B3D4}" srcOrd="6" destOrd="0" presId="urn:microsoft.com/office/officeart/2005/8/layout/default"/>
    <dgm:cxn modelId="{FC75E73F-FA3C-4395-9F1E-D309D9098C95}" type="presParOf" srcId="{2AB31E90-915C-442B-81E0-CD58E1DE723A}" destId="{2FDDC1A1-2321-4FAF-8814-21CBDA44D756}" srcOrd="7" destOrd="0" presId="urn:microsoft.com/office/officeart/2005/8/layout/default"/>
    <dgm:cxn modelId="{16C1D8A0-0DAB-4B08-ACC1-1362DCD5AFBA}" type="presParOf" srcId="{2AB31E90-915C-442B-81E0-CD58E1DE723A}" destId="{695992B8-FECC-4D4F-8199-83AF479DF05F}" srcOrd="8" destOrd="0" presId="urn:microsoft.com/office/officeart/2005/8/layout/default"/>
    <dgm:cxn modelId="{3C0D4DC8-5E4E-4DEF-BD3B-E3B90EB4E912}" type="presParOf" srcId="{2AB31E90-915C-442B-81E0-CD58E1DE723A}" destId="{98745A98-46EF-411A-A2ED-37A6236DC8F4}" srcOrd="9" destOrd="0" presId="urn:microsoft.com/office/officeart/2005/8/layout/default"/>
    <dgm:cxn modelId="{0097B106-F5E4-4247-BBF0-B3B44B071BB2}" type="presParOf" srcId="{2AB31E90-915C-442B-81E0-CD58E1DE723A}" destId="{640D193F-1D86-4F20-AE47-C069765CACB5}" srcOrd="10" destOrd="0" presId="urn:microsoft.com/office/officeart/2005/8/layout/default"/>
    <dgm:cxn modelId="{BB4B8B53-4D68-4C53-98C3-1410CF2466A4}" type="presParOf" srcId="{2AB31E90-915C-442B-81E0-CD58E1DE723A}" destId="{701A4F4C-801B-4846-A5F1-78C249D8519B}" srcOrd="11" destOrd="0" presId="urn:microsoft.com/office/officeart/2005/8/layout/default"/>
    <dgm:cxn modelId="{27E5F6EF-BA7A-42AC-A5CC-35CCFF8B0D60}" type="presParOf" srcId="{2AB31E90-915C-442B-81E0-CD58E1DE723A}" destId="{D6A0D08C-0965-41A5-9D87-44091F6A1B4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80C1B0-6F84-437D-A9DD-0A53A3D15606}" type="doc">
      <dgm:prSet loTypeId="urn:microsoft.com/office/officeart/2005/8/layout/venn1" loCatId="relationship" qsTypeId="urn:microsoft.com/office/officeart/2005/8/quickstyle/simple3" qsCatId="simple" csTypeId="urn:microsoft.com/office/officeart/2005/8/colors/accent0_1" csCatId="mainScheme" phldr="1"/>
      <dgm:spPr/>
    </dgm:pt>
    <dgm:pt modelId="{DF571851-A534-484E-86E9-CA156AB46147}">
      <dgm:prSet phldrT="[Text]"/>
      <dgm:spPr/>
      <dgm:t>
        <a:bodyPr/>
        <a:lstStyle/>
        <a:p>
          <a:r>
            <a:rPr lang="en-US" b="1" dirty="0"/>
            <a:t>Compensation</a:t>
          </a:r>
        </a:p>
      </dgm:t>
    </dgm:pt>
    <dgm:pt modelId="{F59B3180-FAB0-4B3C-BE32-E5A2F2BA6D83}" type="parTrans" cxnId="{A3DC268A-AFAB-467F-B940-8ED6CB259C53}">
      <dgm:prSet/>
      <dgm:spPr/>
      <dgm:t>
        <a:bodyPr/>
        <a:lstStyle/>
        <a:p>
          <a:endParaRPr lang="en-US"/>
        </a:p>
      </dgm:t>
    </dgm:pt>
    <dgm:pt modelId="{86838D62-4003-4ADF-94E2-DEA3118B7FE0}" type="sibTrans" cxnId="{A3DC268A-AFAB-467F-B940-8ED6CB259C53}">
      <dgm:prSet/>
      <dgm:spPr/>
      <dgm:t>
        <a:bodyPr/>
        <a:lstStyle/>
        <a:p>
          <a:endParaRPr lang="en-US"/>
        </a:p>
      </dgm:t>
    </dgm:pt>
    <dgm:pt modelId="{B8A715C4-D3DC-4A4E-85BD-C371F396CEA9}">
      <dgm:prSet phldrT="[Text]"/>
      <dgm:spPr/>
      <dgm:t>
        <a:bodyPr/>
        <a:lstStyle/>
        <a:p>
          <a:r>
            <a:rPr lang="en-US" b="1" dirty="0"/>
            <a:t>Effort Reporting</a:t>
          </a:r>
        </a:p>
      </dgm:t>
    </dgm:pt>
    <dgm:pt modelId="{2C31A1C1-AA7B-4C9C-93A9-9C25D89B7571}" type="parTrans" cxnId="{67337B17-BF74-4DDD-9A9D-1E051C98CB58}">
      <dgm:prSet/>
      <dgm:spPr/>
      <dgm:t>
        <a:bodyPr/>
        <a:lstStyle/>
        <a:p>
          <a:endParaRPr lang="en-US"/>
        </a:p>
      </dgm:t>
    </dgm:pt>
    <dgm:pt modelId="{88CDCE33-9314-4230-9BC2-731C390DC6C5}" type="sibTrans" cxnId="{67337B17-BF74-4DDD-9A9D-1E051C98CB58}">
      <dgm:prSet/>
      <dgm:spPr/>
      <dgm:t>
        <a:bodyPr/>
        <a:lstStyle/>
        <a:p>
          <a:endParaRPr lang="en-US"/>
        </a:p>
      </dgm:t>
    </dgm:pt>
    <dgm:pt modelId="{702696B7-530F-4093-950A-2C14FFF6F72B}">
      <dgm:prSet phldrT="[Text]"/>
      <dgm:spPr/>
      <dgm:t>
        <a:bodyPr/>
        <a:lstStyle/>
        <a:p>
          <a:r>
            <a:rPr lang="en-US" b="1" dirty="0"/>
            <a:t>Cost Transfers</a:t>
          </a:r>
        </a:p>
      </dgm:t>
    </dgm:pt>
    <dgm:pt modelId="{F5A6014F-4A63-460D-99CB-4E915325DE51}" type="parTrans" cxnId="{7ACAA778-220A-4B4B-AD72-08124C93A93C}">
      <dgm:prSet/>
      <dgm:spPr/>
      <dgm:t>
        <a:bodyPr/>
        <a:lstStyle/>
        <a:p>
          <a:endParaRPr lang="en-US"/>
        </a:p>
      </dgm:t>
    </dgm:pt>
    <dgm:pt modelId="{EFC2F255-B91F-4AB9-ABCB-043F7EB3736D}" type="sibTrans" cxnId="{7ACAA778-220A-4B4B-AD72-08124C93A93C}">
      <dgm:prSet/>
      <dgm:spPr/>
      <dgm:t>
        <a:bodyPr/>
        <a:lstStyle/>
        <a:p>
          <a:endParaRPr lang="en-US"/>
        </a:p>
      </dgm:t>
    </dgm:pt>
    <dgm:pt modelId="{1A8386FC-3046-4FB7-B56E-4D919E4B1F1B}">
      <dgm:prSet/>
      <dgm:spPr/>
      <dgm:t>
        <a:bodyPr/>
        <a:lstStyle/>
        <a:p>
          <a:r>
            <a:rPr lang="en-US" b="1" dirty="0"/>
            <a:t>Cost Share</a:t>
          </a:r>
        </a:p>
      </dgm:t>
    </dgm:pt>
    <dgm:pt modelId="{D73CB67E-5F14-4C93-B4CD-52A472EC2955}" type="parTrans" cxnId="{F487E914-2791-42C8-9EB1-32680402E7FB}">
      <dgm:prSet/>
      <dgm:spPr/>
      <dgm:t>
        <a:bodyPr/>
        <a:lstStyle/>
        <a:p>
          <a:endParaRPr lang="en-US"/>
        </a:p>
      </dgm:t>
    </dgm:pt>
    <dgm:pt modelId="{BA6EF6A5-BF82-4944-BEE7-9943D6F61764}" type="sibTrans" cxnId="{F487E914-2791-42C8-9EB1-32680402E7FB}">
      <dgm:prSet/>
      <dgm:spPr/>
      <dgm:t>
        <a:bodyPr/>
        <a:lstStyle/>
        <a:p>
          <a:endParaRPr lang="en-US"/>
        </a:p>
      </dgm:t>
    </dgm:pt>
    <dgm:pt modelId="{A33D438D-06A3-4E6A-AE27-F1E8F25EDCA9}" type="pres">
      <dgm:prSet presAssocID="{2D80C1B0-6F84-437D-A9DD-0A53A3D15606}" presName="compositeShape" presStyleCnt="0">
        <dgm:presLayoutVars>
          <dgm:chMax val="7"/>
          <dgm:dir/>
          <dgm:resizeHandles val="exact"/>
        </dgm:presLayoutVars>
      </dgm:prSet>
      <dgm:spPr/>
    </dgm:pt>
    <dgm:pt modelId="{8B678093-0DEC-46AD-A434-52AC70593D05}" type="pres">
      <dgm:prSet presAssocID="{DF571851-A534-484E-86E9-CA156AB46147}" presName="circ1" presStyleLbl="vennNode1" presStyleIdx="0" presStyleCnt="4"/>
      <dgm:spPr/>
    </dgm:pt>
    <dgm:pt modelId="{3B38B071-E678-40D1-A0AB-14F8B71FCF79}" type="pres">
      <dgm:prSet presAssocID="{DF571851-A534-484E-86E9-CA156AB46147}" presName="circ1Tx" presStyleLbl="revTx" presStyleIdx="0" presStyleCnt="0">
        <dgm:presLayoutVars>
          <dgm:chMax val="0"/>
          <dgm:chPref val="0"/>
          <dgm:bulletEnabled val="1"/>
        </dgm:presLayoutVars>
      </dgm:prSet>
      <dgm:spPr/>
    </dgm:pt>
    <dgm:pt modelId="{25F2E70B-AD6B-4997-A92F-B03EE6766928}" type="pres">
      <dgm:prSet presAssocID="{B8A715C4-D3DC-4A4E-85BD-C371F396CEA9}" presName="circ2" presStyleLbl="vennNode1" presStyleIdx="1" presStyleCnt="4"/>
      <dgm:spPr/>
    </dgm:pt>
    <dgm:pt modelId="{A98FED50-3DBF-45F7-9E47-8BB5692D0F6A}" type="pres">
      <dgm:prSet presAssocID="{B8A715C4-D3DC-4A4E-85BD-C371F396CEA9}" presName="circ2Tx" presStyleLbl="revTx" presStyleIdx="0" presStyleCnt="0">
        <dgm:presLayoutVars>
          <dgm:chMax val="0"/>
          <dgm:chPref val="0"/>
          <dgm:bulletEnabled val="1"/>
        </dgm:presLayoutVars>
      </dgm:prSet>
      <dgm:spPr/>
    </dgm:pt>
    <dgm:pt modelId="{B509CBA1-C7F4-4392-B052-A707F5D232CE}" type="pres">
      <dgm:prSet presAssocID="{702696B7-530F-4093-950A-2C14FFF6F72B}" presName="circ3" presStyleLbl="vennNode1" presStyleIdx="2" presStyleCnt="4"/>
      <dgm:spPr/>
    </dgm:pt>
    <dgm:pt modelId="{B5E3AEA2-C791-4973-B9AA-A728C8638DE6}" type="pres">
      <dgm:prSet presAssocID="{702696B7-530F-4093-950A-2C14FFF6F72B}" presName="circ3Tx" presStyleLbl="revTx" presStyleIdx="0" presStyleCnt="0">
        <dgm:presLayoutVars>
          <dgm:chMax val="0"/>
          <dgm:chPref val="0"/>
          <dgm:bulletEnabled val="1"/>
        </dgm:presLayoutVars>
      </dgm:prSet>
      <dgm:spPr/>
    </dgm:pt>
    <dgm:pt modelId="{4B24DF66-B7F9-4338-BB51-D8A1BDC4EFF8}" type="pres">
      <dgm:prSet presAssocID="{1A8386FC-3046-4FB7-B56E-4D919E4B1F1B}" presName="circ4" presStyleLbl="vennNode1" presStyleIdx="3" presStyleCnt="4"/>
      <dgm:spPr/>
    </dgm:pt>
    <dgm:pt modelId="{D37EC94C-14A2-44EB-AB41-E7EDEDE251AD}" type="pres">
      <dgm:prSet presAssocID="{1A8386FC-3046-4FB7-B56E-4D919E4B1F1B}" presName="circ4Tx" presStyleLbl="revTx" presStyleIdx="0" presStyleCnt="0">
        <dgm:presLayoutVars>
          <dgm:chMax val="0"/>
          <dgm:chPref val="0"/>
          <dgm:bulletEnabled val="1"/>
        </dgm:presLayoutVars>
      </dgm:prSet>
      <dgm:spPr/>
    </dgm:pt>
  </dgm:ptLst>
  <dgm:cxnLst>
    <dgm:cxn modelId="{A73D0404-413F-44FE-B26D-2F9B23F9EE59}" type="presOf" srcId="{DF571851-A534-484E-86E9-CA156AB46147}" destId="{3B38B071-E678-40D1-A0AB-14F8B71FCF79}" srcOrd="0" destOrd="0" presId="urn:microsoft.com/office/officeart/2005/8/layout/venn1"/>
    <dgm:cxn modelId="{DA89B308-1965-42C7-A3EE-E36724B27D8D}" type="presOf" srcId="{2D80C1B0-6F84-437D-A9DD-0A53A3D15606}" destId="{A33D438D-06A3-4E6A-AE27-F1E8F25EDCA9}" srcOrd="0" destOrd="0" presId="urn:microsoft.com/office/officeart/2005/8/layout/venn1"/>
    <dgm:cxn modelId="{DA101A10-D898-4AE0-A049-3C7CE75BF639}" type="presOf" srcId="{702696B7-530F-4093-950A-2C14FFF6F72B}" destId="{B509CBA1-C7F4-4392-B052-A707F5D232CE}" srcOrd="0" destOrd="0" presId="urn:microsoft.com/office/officeart/2005/8/layout/venn1"/>
    <dgm:cxn modelId="{F487E914-2791-42C8-9EB1-32680402E7FB}" srcId="{2D80C1B0-6F84-437D-A9DD-0A53A3D15606}" destId="{1A8386FC-3046-4FB7-B56E-4D919E4B1F1B}" srcOrd="3" destOrd="0" parTransId="{D73CB67E-5F14-4C93-B4CD-52A472EC2955}" sibTransId="{BA6EF6A5-BF82-4944-BEE7-9943D6F61764}"/>
    <dgm:cxn modelId="{67337B17-BF74-4DDD-9A9D-1E051C98CB58}" srcId="{2D80C1B0-6F84-437D-A9DD-0A53A3D15606}" destId="{B8A715C4-D3DC-4A4E-85BD-C371F396CEA9}" srcOrd="1" destOrd="0" parTransId="{2C31A1C1-AA7B-4C9C-93A9-9C25D89B7571}" sibTransId="{88CDCE33-9314-4230-9BC2-731C390DC6C5}"/>
    <dgm:cxn modelId="{E438422A-DAA9-428F-ADC3-3D019DB39CDF}" type="presOf" srcId="{1A8386FC-3046-4FB7-B56E-4D919E4B1F1B}" destId="{D37EC94C-14A2-44EB-AB41-E7EDEDE251AD}" srcOrd="1" destOrd="0" presId="urn:microsoft.com/office/officeart/2005/8/layout/venn1"/>
    <dgm:cxn modelId="{FFA3EC66-C6A1-4F57-8DC1-F5C3108B58D5}" type="presOf" srcId="{702696B7-530F-4093-950A-2C14FFF6F72B}" destId="{B5E3AEA2-C791-4973-B9AA-A728C8638DE6}" srcOrd="1" destOrd="0" presId="urn:microsoft.com/office/officeart/2005/8/layout/venn1"/>
    <dgm:cxn modelId="{7ACAA778-220A-4B4B-AD72-08124C93A93C}" srcId="{2D80C1B0-6F84-437D-A9DD-0A53A3D15606}" destId="{702696B7-530F-4093-950A-2C14FFF6F72B}" srcOrd="2" destOrd="0" parTransId="{F5A6014F-4A63-460D-99CB-4E915325DE51}" sibTransId="{EFC2F255-B91F-4AB9-ABCB-043F7EB3736D}"/>
    <dgm:cxn modelId="{A3DC268A-AFAB-467F-B940-8ED6CB259C53}" srcId="{2D80C1B0-6F84-437D-A9DD-0A53A3D15606}" destId="{DF571851-A534-484E-86E9-CA156AB46147}" srcOrd="0" destOrd="0" parTransId="{F59B3180-FAB0-4B3C-BE32-E5A2F2BA6D83}" sibTransId="{86838D62-4003-4ADF-94E2-DEA3118B7FE0}"/>
    <dgm:cxn modelId="{574BE294-00D8-4B44-9E82-362B0F805717}" type="presOf" srcId="{DF571851-A534-484E-86E9-CA156AB46147}" destId="{8B678093-0DEC-46AD-A434-52AC70593D05}" srcOrd="1" destOrd="0" presId="urn:microsoft.com/office/officeart/2005/8/layout/venn1"/>
    <dgm:cxn modelId="{BE661EC7-F076-4106-9BAE-AFBA20D34229}" type="presOf" srcId="{B8A715C4-D3DC-4A4E-85BD-C371F396CEA9}" destId="{A98FED50-3DBF-45F7-9E47-8BB5692D0F6A}" srcOrd="0" destOrd="0" presId="urn:microsoft.com/office/officeart/2005/8/layout/venn1"/>
    <dgm:cxn modelId="{C71146F5-4E1B-49FC-B382-968A24E0EE8C}" type="presOf" srcId="{B8A715C4-D3DC-4A4E-85BD-C371F396CEA9}" destId="{25F2E70B-AD6B-4997-A92F-B03EE6766928}" srcOrd="1" destOrd="0" presId="urn:microsoft.com/office/officeart/2005/8/layout/venn1"/>
    <dgm:cxn modelId="{1F4FF4F6-DB43-49D2-A5D9-751F7CE07E4D}" type="presOf" srcId="{1A8386FC-3046-4FB7-B56E-4D919E4B1F1B}" destId="{4B24DF66-B7F9-4338-BB51-D8A1BDC4EFF8}" srcOrd="0" destOrd="0" presId="urn:microsoft.com/office/officeart/2005/8/layout/venn1"/>
    <dgm:cxn modelId="{0032205F-993D-443D-9BDC-B249C01A7699}" type="presParOf" srcId="{A33D438D-06A3-4E6A-AE27-F1E8F25EDCA9}" destId="{8B678093-0DEC-46AD-A434-52AC70593D05}" srcOrd="0" destOrd="0" presId="urn:microsoft.com/office/officeart/2005/8/layout/venn1"/>
    <dgm:cxn modelId="{73456D06-75BB-493F-99E8-E0B5D13A911C}" type="presParOf" srcId="{A33D438D-06A3-4E6A-AE27-F1E8F25EDCA9}" destId="{3B38B071-E678-40D1-A0AB-14F8B71FCF79}" srcOrd="1" destOrd="0" presId="urn:microsoft.com/office/officeart/2005/8/layout/venn1"/>
    <dgm:cxn modelId="{6346D10E-6971-40A0-94DB-95F7AD7DF103}" type="presParOf" srcId="{A33D438D-06A3-4E6A-AE27-F1E8F25EDCA9}" destId="{25F2E70B-AD6B-4997-A92F-B03EE6766928}" srcOrd="2" destOrd="0" presId="urn:microsoft.com/office/officeart/2005/8/layout/venn1"/>
    <dgm:cxn modelId="{9FEBC075-34D9-46E6-B629-9BFA507EE7A9}" type="presParOf" srcId="{A33D438D-06A3-4E6A-AE27-F1E8F25EDCA9}" destId="{A98FED50-3DBF-45F7-9E47-8BB5692D0F6A}" srcOrd="3" destOrd="0" presId="urn:microsoft.com/office/officeart/2005/8/layout/venn1"/>
    <dgm:cxn modelId="{DD24813B-9A9D-40E0-80AB-E871B3876687}" type="presParOf" srcId="{A33D438D-06A3-4E6A-AE27-F1E8F25EDCA9}" destId="{B509CBA1-C7F4-4392-B052-A707F5D232CE}" srcOrd="4" destOrd="0" presId="urn:microsoft.com/office/officeart/2005/8/layout/venn1"/>
    <dgm:cxn modelId="{20240F83-C7FF-4A37-91FE-8EBD8EF8BF9A}" type="presParOf" srcId="{A33D438D-06A3-4E6A-AE27-F1E8F25EDCA9}" destId="{B5E3AEA2-C791-4973-B9AA-A728C8638DE6}" srcOrd="5" destOrd="0" presId="urn:microsoft.com/office/officeart/2005/8/layout/venn1"/>
    <dgm:cxn modelId="{12C7FF8C-5BED-4A37-9B60-C86827A3B521}" type="presParOf" srcId="{A33D438D-06A3-4E6A-AE27-F1E8F25EDCA9}" destId="{4B24DF66-B7F9-4338-BB51-D8A1BDC4EFF8}" srcOrd="6" destOrd="0" presId="urn:microsoft.com/office/officeart/2005/8/layout/venn1"/>
    <dgm:cxn modelId="{C36E6B1D-B9CC-424C-9A95-53695E95D6D0}" type="presParOf" srcId="{A33D438D-06A3-4E6A-AE27-F1E8F25EDCA9}" destId="{D37EC94C-14A2-44EB-AB41-E7EDEDE251AD}"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51509-D75B-4924-B358-149E0C6151C1}">
      <dsp:nvSpPr>
        <dsp:cNvPr id="0" name=""/>
        <dsp:cNvSpPr/>
      </dsp:nvSpPr>
      <dsp:spPr>
        <a:xfrm>
          <a:off x="36901" y="2317"/>
          <a:ext cx="1656345" cy="993807"/>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Find Funding and Proposal Development (ORD)</a:t>
          </a:r>
        </a:p>
      </dsp:txBody>
      <dsp:txXfrm>
        <a:off x="66009" y="31425"/>
        <a:ext cx="1598129" cy="935591"/>
      </dsp:txXfrm>
    </dsp:sp>
    <dsp:sp modelId="{32E915E5-74A9-48C1-AA17-DCD0EA9DC7C2}">
      <dsp:nvSpPr>
        <dsp:cNvPr id="0" name=""/>
        <dsp:cNvSpPr/>
      </dsp:nvSpPr>
      <dsp:spPr>
        <a:xfrm>
          <a:off x="1839005" y="293834"/>
          <a:ext cx="351145" cy="410773"/>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839005" y="375989"/>
        <a:ext cx="245802" cy="246463"/>
      </dsp:txXfrm>
    </dsp:sp>
    <dsp:sp modelId="{BBB2D023-4E39-4C74-91F8-76A6AE6A54F1}">
      <dsp:nvSpPr>
        <dsp:cNvPr id="0" name=""/>
        <dsp:cNvSpPr/>
      </dsp:nvSpPr>
      <dsp:spPr>
        <a:xfrm>
          <a:off x="2355785" y="2317"/>
          <a:ext cx="1656345" cy="993807"/>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rPr>
            <a:t>Guidelines and Budget Review</a:t>
          </a:r>
        </a:p>
      </dsp:txBody>
      <dsp:txXfrm>
        <a:off x="2384893" y="31425"/>
        <a:ext cx="1598129" cy="935591"/>
      </dsp:txXfrm>
    </dsp:sp>
    <dsp:sp modelId="{39E56FA4-5FBA-4882-A6F2-DDE780A9C6B7}">
      <dsp:nvSpPr>
        <dsp:cNvPr id="0" name=""/>
        <dsp:cNvSpPr/>
      </dsp:nvSpPr>
      <dsp:spPr>
        <a:xfrm>
          <a:off x="4157889" y="293834"/>
          <a:ext cx="351145" cy="410773"/>
        </a:xfrm>
        <a:prstGeom prst="rightArrow">
          <a:avLst>
            <a:gd name="adj1" fmla="val 60000"/>
            <a:gd name="adj2" fmla="val 50000"/>
          </a:avLst>
        </a:prstGeom>
        <a:solidFill>
          <a:schemeClr val="tx1">
            <a:lumMod val="85000"/>
            <a:lumOff val="1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4157889" y="375989"/>
        <a:ext cx="245802" cy="246463"/>
      </dsp:txXfrm>
    </dsp:sp>
    <dsp:sp modelId="{92D08BE4-D599-4468-9A1A-498EB4996553}">
      <dsp:nvSpPr>
        <dsp:cNvPr id="0" name=""/>
        <dsp:cNvSpPr/>
      </dsp:nvSpPr>
      <dsp:spPr>
        <a:xfrm>
          <a:off x="4674669" y="2317"/>
          <a:ext cx="1656345" cy="993807"/>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rPr>
            <a:t>InfoEd Routing and Sponsor Submission</a:t>
          </a:r>
        </a:p>
      </dsp:txBody>
      <dsp:txXfrm>
        <a:off x="4703777" y="31425"/>
        <a:ext cx="1598129" cy="935591"/>
      </dsp:txXfrm>
    </dsp:sp>
    <dsp:sp modelId="{42F493A6-711B-40AE-BF82-6A17DC77BB29}">
      <dsp:nvSpPr>
        <dsp:cNvPr id="0" name=""/>
        <dsp:cNvSpPr/>
      </dsp:nvSpPr>
      <dsp:spPr>
        <a:xfrm>
          <a:off x="6476772" y="293834"/>
          <a:ext cx="351145" cy="410773"/>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6476772" y="375989"/>
        <a:ext cx="245802" cy="246463"/>
      </dsp:txXfrm>
    </dsp:sp>
    <dsp:sp modelId="{594F4884-7EAC-415A-A677-AB264E0DBDDB}">
      <dsp:nvSpPr>
        <dsp:cNvPr id="0" name=""/>
        <dsp:cNvSpPr/>
      </dsp:nvSpPr>
      <dsp:spPr>
        <a:xfrm>
          <a:off x="6993552" y="2317"/>
          <a:ext cx="1656345" cy="993807"/>
        </a:xfrm>
        <a:prstGeom prst="roundRect">
          <a:avLst>
            <a:gd name="adj" fmla="val 10000"/>
          </a:avLst>
        </a:prstGeom>
        <a:gradFill rotWithShape="0">
          <a:gsLst>
            <a:gs pos="39500">
              <a:srgbClr val="C5AEBB"/>
            </a:gs>
            <a:gs pos="500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rPr>
            <a:t>Award Negotiation and Acceptance</a:t>
          </a:r>
        </a:p>
      </dsp:txBody>
      <dsp:txXfrm>
        <a:off x="7022660" y="31425"/>
        <a:ext cx="1598129" cy="935591"/>
      </dsp:txXfrm>
    </dsp:sp>
    <dsp:sp modelId="{CEFA1652-E99F-4B73-A6F0-2F87F47A097E}">
      <dsp:nvSpPr>
        <dsp:cNvPr id="0" name=""/>
        <dsp:cNvSpPr/>
      </dsp:nvSpPr>
      <dsp:spPr>
        <a:xfrm rot="5400000">
          <a:off x="7646152" y="1112069"/>
          <a:ext cx="351145" cy="41077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7698494" y="1141883"/>
        <a:ext cx="246463" cy="245802"/>
      </dsp:txXfrm>
    </dsp:sp>
    <dsp:sp modelId="{89C1D7D7-DA97-46B5-9E42-A1B68AC3452F}">
      <dsp:nvSpPr>
        <dsp:cNvPr id="0" name=""/>
        <dsp:cNvSpPr/>
      </dsp:nvSpPr>
      <dsp:spPr>
        <a:xfrm>
          <a:off x="6993552" y="1658663"/>
          <a:ext cx="1656345" cy="993807"/>
        </a:xfrm>
        <a:prstGeom prst="roundRect">
          <a:avLst>
            <a:gd name="adj" fmla="val 10000"/>
          </a:avLst>
        </a:prstGeom>
        <a:gradFill rotWithShape="0">
          <a:gsLst>
            <a:gs pos="39500">
              <a:schemeClr val="accent2">
                <a:lumMod val="60000"/>
                <a:lumOff val="40000"/>
              </a:schemeClr>
            </a:gs>
            <a:gs pos="500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rPr>
            <a:t>Safety and Research Compliance</a:t>
          </a:r>
        </a:p>
      </dsp:txBody>
      <dsp:txXfrm>
        <a:off x="7022660" y="1687771"/>
        <a:ext cx="1598129" cy="935591"/>
      </dsp:txXfrm>
    </dsp:sp>
    <dsp:sp modelId="{859B48F5-F6BF-4BEB-AFDC-869D246D235E}">
      <dsp:nvSpPr>
        <dsp:cNvPr id="0" name=""/>
        <dsp:cNvSpPr/>
      </dsp:nvSpPr>
      <dsp:spPr>
        <a:xfrm rot="10807789">
          <a:off x="6531767" y="1947627"/>
          <a:ext cx="326328" cy="410773"/>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6629665" y="2029893"/>
        <a:ext cx="228430" cy="246463"/>
      </dsp:txXfrm>
    </dsp:sp>
    <dsp:sp modelId="{CEA99C58-2CC5-4D09-95FD-78931D18F06F}">
      <dsp:nvSpPr>
        <dsp:cNvPr id="0" name=""/>
        <dsp:cNvSpPr/>
      </dsp:nvSpPr>
      <dsp:spPr>
        <a:xfrm>
          <a:off x="4721493" y="1653515"/>
          <a:ext cx="1656345" cy="993807"/>
        </a:xfrm>
        <a:prstGeom prst="roundRect">
          <a:avLst>
            <a:gd name="adj" fmla="val 10000"/>
          </a:avLst>
        </a:prstGeom>
        <a:gradFill rotWithShape="0">
          <a:gsLst>
            <a:gs pos="39500">
              <a:schemeClr val="accent2">
                <a:lumMod val="60000"/>
                <a:lumOff val="40000"/>
              </a:schemeClr>
            </a:gs>
            <a:gs pos="500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rPr>
            <a:t>Award Set Up and Subaward Issuance</a:t>
          </a:r>
        </a:p>
      </dsp:txBody>
      <dsp:txXfrm>
        <a:off x="4750601" y="1682623"/>
        <a:ext cx="1598129" cy="935591"/>
      </dsp:txXfrm>
    </dsp:sp>
    <dsp:sp modelId="{A4026A4B-0688-4A55-B80F-ED451AB164D5}">
      <dsp:nvSpPr>
        <dsp:cNvPr id="0" name=""/>
        <dsp:cNvSpPr/>
      </dsp:nvSpPr>
      <dsp:spPr>
        <a:xfrm rot="10792519">
          <a:off x="4189471" y="1947583"/>
          <a:ext cx="375963" cy="410773"/>
        </a:xfrm>
        <a:prstGeom prst="rightArrow">
          <a:avLst>
            <a:gd name="adj1" fmla="val 60000"/>
            <a:gd name="adj2" fmla="val 50000"/>
          </a:avLst>
        </a:prstGeom>
        <a:solidFill>
          <a:schemeClr val="tx1">
            <a:lumMod val="85000"/>
            <a:lumOff val="1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4302260" y="2029615"/>
        <a:ext cx="263174" cy="246463"/>
      </dsp:txXfrm>
    </dsp:sp>
    <dsp:sp modelId="{A1466909-2EA0-469D-9DB7-846F0B1CBFA0}">
      <dsp:nvSpPr>
        <dsp:cNvPr id="0" name=""/>
        <dsp:cNvSpPr/>
      </dsp:nvSpPr>
      <dsp:spPr>
        <a:xfrm>
          <a:off x="2355785" y="1658663"/>
          <a:ext cx="1656345" cy="993807"/>
        </a:xfrm>
        <a:prstGeom prst="roundRect">
          <a:avLst>
            <a:gd name="adj" fmla="val 10000"/>
          </a:avLst>
        </a:prstGeom>
        <a:gradFill rotWithShape="0">
          <a:gsLst>
            <a:gs pos="39500">
              <a:schemeClr val="accent2">
                <a:lumMod val="60000"/>
                <a:lumOff val="40000"/>
              </a:schemeClr>
            </a:gs>
            <a:gs pos="500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rPr>
            <a:t>Amendments and Budget Revisions</a:t>
          </a:r>
        </a:p>
      </dsp:txBody>
      <dsp:txXfrm>
        <a:off x="2384893" y="1687771"/>
        <a:ext cx="1598129" cy="935591"/>
      </dsp:txXfrm>
    </dsp:sp>
    <dsp:sp modelId="{517691DB-A69A-4D99-B06F-F713BD65368B}">
      <dsp:nvSpPr>
        <dsp:cNvPr id="0" name=""/>
        <dsp:cNvSpPr/>
      </dsp:nvSpPr>
      <dsp:spPr>
        <a:xfrm rot="10800000">
          <a:off x="1858881" y="1950180"/>
          <a:ext cx="351145" cy="410773"/>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1964224" y="2032335"/>
        <a:ext cx="245802" cy="246463"/>
      </dsp:txXfrm>
    </dsp:sp>
    <dsp:sp modelId="{4C14BC4A-5140-4C39-9E3C-82F487032A51}">
      <dsp:nvSpPr>
        <dsp:cNvPr id="0" name=""/>
        <dsp:cNvSpPr/>
      </dsp:nvSpPr>
      <dsp:spPr>
        <a:xfrm>
          <a:off x="36901" y="1658663"/>
          <a:ext cx="1656345" cy="993807"/>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rPr>
            <a:t>Cost Share and Effort Reporting</a:t>
          </a:r>
        </a:p>
      </dsp:txBody>
      <dsp:txXfrm>
        <a:off x="66009" y="1687771"/>
        <a:ext cx="1598129" cy="935591"/>
      </dsp:txXfrm>
    </dsp:sp>
    <dsp:sp modelId="{69D0F6F7-46F2-47B2-9C71-B59898F0E741}">
      <dsp:nvSpPr>
        <dsp:cNvPr id="0" name=""/>
        <dsp:cNvSpPr/>
      </dsp:nvSpPr>
      <dsp:spPr>
        <a:xfrm rot="5400000">
          <a:off x="689502" y="2768414"/>
          <a:ext cx="351145" cy="410773"/>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741844" y="2798228"/>
        <a:ext cx="246463" cy="245802"/>
      </dsp:txXfrm>
    </dsp:sp>
    <dsp:sp modelId="{32937BC2-0AEA-437C-9B6B-CE13C9D5E812}">
      <dsp:nvSpPr>
        <dsp:cNvPr id="0" name=""/>
        <dsp:cNvSpPr/>
      </dsp:nvSpPr>
      <dsp:spPr>
        <a:xfrm>
          <a:off x="36901" y="3315008"/>
          <a:ext cx="1656345" cy="993807"/>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rPr>
            <a:t>Billing &amp; Reporting</a:t>
          </a:r>
        </a:p>
      </dsp:txBody>
      <dsp:txXfrm>
        <a:off x="66009" y="3344116"/>
        <a:ext cx="1598129" cy="935591"/>
      </dsp:txXfrm>
    </dsp:sp>
    <dsp:sp modelId="{AC113834-4E84-458F-B4FA-7403E8CEF322}">
      <dsp:nvSpPr>
        <dsp:cNvPr id="0" name=""/>
        <dsp:cNvSpPr/>
      </dsp:nvSpPr>
      <dsp:spPr>
        <a:xfrm>
          <a:off x="1839005" y="3606525"/>
          <a:ext cx="351145" cy="410773"/>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839005" y="3688680"/>
        <a:ext cx="245802" cy="246463"/>
      </dsp:txXfrm>
    </dsp:sp>
    <dsp:sp modelId="{10EE0117-208A-49B8-951A-4FB0F2A38DCC}">
      <dsp:nvSpPr>
        <dsp:cNvPr id="0" name=""/>
        <dsp:cNvSpPr/>
      </dsp:nvSpPr>
      <dsp:spPr>
        <a:xfrm>
          <a:off x="2355785" y="3315008"/>
          <a:ext cx="1656345" cy="993807"/>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tx1"/>
              </a:solidFill>
            </a:rPr>
            <a:t>Compliance and Award Close Out</a:t>
          </a:r>
        </a:p>
      </dsp:txBody>
      <dsp:txXfrm>
        <a:off x="2384893" y="3344116"/>
        <a:ext cx="1598129" cy="935591"/>
      </dsp:txXfrm>
    </dsp:sp>
    <dsp:sp modelId="{8516F250-8E4B-4349-8ACB-E905E221D890}">
      <dsp:nvSpPr>
        <dsp:cNvPr id="0" name=""/>
        <dsp:cNvSpPr/>
      </dsp:nvSpPr>
      <dsp:spPr>
        <a:xfrm rot="1058">
          <a:off x="4152066" y="3606875"/>
          <a:ext cx="337116" cy="41077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152066" y="3689014"/>
        <a:ext cx="235981" cy="246463"/>
      </dsp:txXfrm>
    </dsp:sp>
    <dsp:sp modelId="{7005CDC9-24A6-4BE0-ABC6-AB815268E493}">
      <dsp:nvSpPr>
        <dsp:cNvPr id="0" name=""/>
        <dsp:cNvSpPr/>
      </dsp:nvSpPr>
      <dsp:spPr>
        <a:xfrm>
          <a:off x="4648200" y="3315714"/>
          <a:ext cx="1656345" cy="993807"/>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Auditing</a:t>
          </a:r>
        </a:p>
      </dsp:txBody>
      <dsp:txXfrm>
        <a:off x="4677308" y="3344822"/>
        <a:ext cx="1598129" cy="935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5F889-45C4-47F4-A51D-EA66A7518B15}">
      <dsp:nvSpPr>
        <dsp:cNvPr id="0" name=""/>
        <dsp:cNvSpPr/>
      </dsp:nvSpPr>
      <dsp:spPr>
        <a:xfrm>
          <a:off x="602689" y="1278255"/>
          <a:ext cx="648210" cy="6482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D19D2B-C02E-40BE-BF53-0A00304DE334}">
      <dsp:nvSpPr>
        <dsp:cNvPr id="0" name=""/>
        <dsp:cNvSpPr/>
      </dsp:nvSpPr>
      <dsp:spPr>
        <a:xfrm>
          <a:off x="779" y="2016408"/>
          <a:ext cx="1852031" cy="390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dirty="0"/>
            <a:t>Gifts</a:t>
          </a:r>
        </a:p>
      </dsp:txBody>
      <dsp:txXfrm>
        <a:off x="779" y="2016408"/>
        <a:ext cx="1852031" cy="390662"/>
      </dsp:txXfrm>
    </dsp:sp>
    <dsp:sp modelId="{22F9E096-B815-4ACE-BD55-A0E0EC37FED5}">
      <dsp:nvSpPr>
        <dsp:cNvPr id="0" name=""/>
        <dsp:cNvSpPr/>
      </dsp:nvSpPr>
      <dsp:spPr>
        <a:xfrm>
          <a:off x="779" y="2448905"/>
          <a:ext cx="1852031" cy="921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NIU Foundation</a:t>
          </a:r>
        </a:p>
      </dsp:txBody>
      <dsp:txXfrm>
        <a:off x="779" y="2448905"/>
        <a:ext cx="1852031" cy="921039"/>
      </dsp:txXfrm>
    </dsp:sp>
    <dsp:sp modelId="{D69C54EC-7828-4F18-A16D-CE55DAF99C18}">
      <dsp:nvSpPr>
        <dsp:cNvPr id="0" name=""/>
        <dsp:cNvSpPr/>
      </dsp:nvSpPr>
      <dsp:spPr>
        <a:xfrm>
          <a:off x="2778826" y="1278255"/>
          <a:ext cx="648210" cy="6482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8950AB-09E1-4706-8B1E-B2EA73FC5442}">
      <dsp:nvSpPr>
        <dsp:cNvPr id="0" name=""/>
        <dsp:cNvSpPr/>
      </dsp:nvSpPr>
      <dsp:spPr>
        <a:xfrm>
          <a:off x="2176916" y="2016408"/>
          <a:ext cx="1852031" cy="390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dirty="0"/>
            <a:t>Sponsored Programs</a:t>
          </a:r>
        </a:p>
      </dsp:txBody>
      <dsp:txXfrm>
        <a:off x="2176916" y="2016408"/>
        <a:ext cx="1852031" cy="390662"/>
      </dsp:txXfrm>
    </dsp:sp>
    <dsp:sp modelId="{8F046AAB-EADB-4922-9CC1-09C42132F972}">
      <dsp:nvSpPr>
        <dsp:cNvPr id="0" name=""/>
        <dsp:cNvSpPr/>
      </dsp:nvSpPr>
      <dsp:spPr>
        <a:xfrm>
          <a:off x="2176916" y="2448905"/>
          <a:ext cx="1852031" cy="921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Sponsored Programs Administration</a:t>
          </a:r>
        </a:p>
        <a:p>
          <a:pPr marL="0" lvl="0" indent="0" algn="ctr" defTabSz="488950">
            <a:lnSpc>
              <a:spcPct val="90000"/>
            </a:lnSpc>
            <a:spcBef>
              <a:spcPct val="0"/>
            </a:spcBef>
            <a:spcAft>
              <a:spcPct val="35000"/>
            </a:spcAft>
            <a:buNone/>
          </a:pPr>
          <a:endParaRPr lang="en-US" sz="1100" kern="1200" dirty="0"/>
        </a:p>
      </dsp:txBody>
      <dsp:txXfrm>
        <a:off x="2176916" y="2448905"/>
        <a:ext cx="1852031" cy="921039"/>
      </dsp:txXfrm>
    </dsp:sp>
    <dsp:sp modelId="{2FA891B8-48BD-4D8F-A775-349AB1672B82}">
      <dsp:nvSpPr>
        <dsp:cNvPr id="0" name=""/>
        <dsp:cNvSpPr/>
      </dsp:nvSpPr>
      <dsp:spPr>
        <a:xfrm>
          <a:off x="4954962" y="1278255"/>
          <a:ext cx="648210" cy="6482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1393F8-6124-48A9-904B-4269561549C7}">
      <dsp:nvSpPr>
        <dsp:cNvPr id="0" name=""/>
        <dsp:cNvSpPr/>
      </dsp:nvSpPr>
      <dsp:spPr>
        <a:xfrm>
          <a:off x="4353052" y="2016408"/>
          <a:ext cx="1852031" cy="390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dirty="0"/>
            <a:t>Outside Activities/Consulting</a:t>
          </a:r>
        </a:p>
      </dsp:txBody>
      <dsp:txXfrm>
        <a:off x="4353052" y="2016408"/>
        <a:ext cx="1852031" cy="390662"/>
      </dsp:txXfrm>
    </dsp:sp>
    <dsp:sp modelId="{272A1B35-F025-4858-8018-4D7B1B7B2D13}">
      <dsp:nvSpPr>
        <dsp:cNvPr id="0" name=""/>
        <dsp:cNvSpPr/>
      </dsp:nvSpPr>
      <dsp:spPr>
        <a:xfrm>
          <a:off x="4353052" y="2448905"/>
          <a:ext cx="1852031" cy="921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Provost’s Office</a:t>
          </a:r>
        </a:p>
      </dsp:txBody>
      <dsp:txXfrm>
        <a:off x="4353052" y="2448905"/>
        <a:ext cx="1852031" cy="921039"/>
      </dsp:txXfrm>
    </dsp:sp>
    <dsp:sp modelId="{A10D37F7-8055-4773-8D66-421F54CC6DEC}">
      <dsp:nvSpPr>
        <dsp:cNvPr id="0" name=""/>
        <dsp:cNvSpPr/>
      </dsp:nvSpPr>
      <dsp:spPr>
        <a:xfrm>
          <a:off x="7131099" y="1278255"/>
          <a:ext cx="648210" cy="6482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F7129D-ACE6-4B00-9218-3B225523B191}">
      <dsp:nvSpPr>
        <dsp:cNvPr id="0" name=""/>
        <dsp:cNvSpPr/>
      </dsp:nvSpPr>
      <dsp:spPr>
        <a:xfrm>
          <a:off x="6529189" y="2016408"/>
          <a:ext cx="1852031" cy="390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dirty="0"/>
            <a:t>Sales and Service</a:t>
          </a:r>
        </a:p>
      </dsp:txBody>
      <dsp:txXfrm>
        <a:off x="6529189" y="2016408"/>
        <a:ext cx="1852031" cy="390662"/>
      </dsp:txXfrm>
    </dsp:sp>
    <dsp:sp modelId="{33236382-1E85-4FCA-B1F0-5F9D538BE68D}">
      <dsp:nvSpPr>
        <dsp:cNvPr id="0" name=""/>
        <dsp:cNvSpPr/>
      </dsp:nvSpPr>
      <dsp:spPr>
        <a:xfrm>
          <a:off x="6529189" y="2448905"/>
          <a:ext cx="1852031" cy="921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Controller’s Office</a:t>
          </a:r>
        </a:p>
      </dsp:txBody>
      <dsp:txXfrm>
        <a:off x="6529189" y="2448905"/>
        <a:ext cx="1852031" cy="921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5F312-2324-4CF7-AF19-2F1B376EE361}">
      <dsp:nvSpPr>
        <dsp:cNvPr id="0" name=""/>
        <dsp:cNvSpPr/>
      </dsp:nvSpPr>
      <dsp:spPr>
        <a:xfrm>
          <a:off x="711300" y="524099"/>
          <a:ext cx="2196000" cy="2196000"/>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F18370-15B3-4126-A243-202C867F71BC}">
      <dsp:nvSpPr>
        <dsp:cNvPr id="0" name=""/>
        <dsp:cNvSpPr/>
      </dsp:nvSpPr>
      <dsp:spPr>
        <a:xfrm>
          <a:off x="1179300" y="992100"/>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2D7BBA6-98B7-4916-BA0A-A226DACE1F26}">
      <dsp:nvSpPr>
        <dsp:cNvPr id="0" name=""/>
        <dsp:cNvSpPr/>
      </dsp:nvSpPr>
      <dsp:spPr>
        <a:xfrm>
          <a:off x="9300" y="34041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We are all a team in the lifecycle process. Communication is key.</a:t>
          </a:r>
        </a:p>
      </dsp:txBody>
      <dsp:txXfrm>
        <a:off x="9300" y="3404100"/>
        <a:ext cx="3600000" cy="720000"/>
      </dsp:txXfrm>
    </dsp:sp>
    <dsp:sp modelId="{8E22A23E-BDC8-45D9-ADE1-04A67789AFC1}">
      <dsp:nvSpPr>
        <dsp:cNvPr id="0" name=""/>
        <dsp:cNvSpPr/>
      </dsp:nvSpPr>
      <dsp:spPr>
        <a:xfrm>
          <a:off x="4941300" y="524099"/>
          <a:ext cx="2196000" cy="2196000"/>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46B4F3-4299-4C7C-809E-37F9EFB48E79}">
      <dsp:nvSpPr>
        <dsp:cNvPr id="0" name=""/>
        <dsp:cNvSpPr/>
      </dsp:nvSpPr>
      <dsp:spPr>
        <a:xfrm>
          <a:off x="5409300" y="992100"/>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8AD3E21-8D91-4F20-B99F-BFEDC0FC71F3}">
      <dsp:nvSpPr>
        <dsp:cNvPr id="0" name=""/>
        <dsp:cNvSpPr/>
      </dsp:nvSpPr>
      <dsp:spPr>
        <a:xfrm>
          <a:off x="4239300" y="34041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For more info: </a:t>
          </a:r>
          <a:r>
            <a:rPr lang="en-US" sz="1800" kern="1200" dirty="0">
              <a:hlinkClick xmlns:r="http://schemas.openxmlformats.org/officeDocument/2006/relationships" r:id="rId5"/>
            </a:rPr>
            <a:t>SPA Roles and Responsibilities Matrix</a:t>
          </a:r>
          <a:endParaRPr lang="en-US" sz="1800" kern="1200" dirty="0"/>
        </a:p>
      </dsp:txBody>
      <dsp:txXfrm>
        <a:off x="4239300" y="3404100"/>
        <a:ext cx="36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4B68D-4629-4137-B621-1AADCCA9B23D}">
      <dsp:nvSpPr>
        <dsp:cNvPr id="0" name=""/>
        <dsp:cNvSpPr/>
      </dsp:nvSpPr>
      <dsp:spPr>
        <a:xfrm>
          <a:off x="2971793" y="0"/>
          <a:ext cx="1962150" cy="1162050"/>
        </a:xfrm>
        <a:prstGeom prst="trapezoid">
          <a:avLst>
            <a:gd name="adj" fmla="val 84426"/>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Award</a:t>
          </a:r>
        </a:p>
      </dsp:txBody>
      <dsp:txXfrm>
        <a:off x="2971793" y="0"/>
        <a:ext cx="1962150" cy="1162050"/>
      </dsp:txXfrm>
    </dsp:sp>
    <dsp:sp modelId="{90B723A4-BCB2-4216-B379-ED6ED4B8DD8D}">
      <dsp:nvSpPr>
        <dsp:cNvPr id="0" name=""/>
        <dsp:cNvSpPr/>
      </dsp:nvSpPr>
      <dsp:spPr>
        <a:xfrm>
          <a:off x="1962150" y="1162050"/>
          <a:ext cx="3924300" cy="1162050"/>
        </a:xfrm>
        <a:prstGeom prst="trapezoid">
          <a:avLst>
            <a:gd name="adj" fmla="val 84426"/>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Program Announcements</a:t>
          </a:r>
        </a:p>
      </dsp:txBody>
      <dsp:txXfrm>
        <a:off x="2648902" y="1162050"/>
        <a:ext cx="2550795" cy="1162050"/>
      </dsp:txXfrm>
    </dsp:sp>
    <dsp:sp modelId="{7C26C82F-39A7-440C-86B2-EA8E46B05CF6}">
      <dsp:nvSpPr>
        <dsp:cNvPr id="0" name=""/>
        <dsp:cNvSpPr/>
      </dsp:nvSpPr>
      <dsp:spPr>
        <a:xfrm>
          <a:off x="981075" y="2324100"/>
          <a:ext cx="5886450" cy="1162050"/>
        </a:xfrm>
        <a:prstGeom prst="trapezoid">
          <a:avLst>
            <a:gd name="adj" fmla="val 84426"/>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Agency Policy and Terms and Conditions – Including Research Terms and Conditions</a:t>
          </a:r>
        </a:p>
      </dsp:txBody>
      <dsp:txXfrm>
        <a:off x="2011203" y="2324100"/>
        <a:ext cx="3826192" cy="1162050"/>
      </dsp:txXfrm>
    </dsp:sp>
    <dsp:sp modelId="{DF5F90C8-D140-4668-89DC-A796E93BD037}">
      <dsp:nvSpPr>
        <dsp:cNvPr id="0" name=""/>
        <dsp:cNvSpPr/>
      </dsp:nvSpPr>
      <dsp:spPr>
        <a:xfrm>
          <a:off x="0" y="3486150"/>
          <a:ext cx="7848600" cy="1162050"/>
        </a:xfrm>
        <a:prstGeom prst="trapezoid">
          <a:avLst>
            <a:gd name="adj" fmla="val 84426"/>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Federal Regulations/Uniform Guidance (UG)/Federal Acquisition Regulations (FAR)</a:t>
          </a:r>
        </a:p>
      </dsp:txBody>
      <dsp:txXfrm>
        <a:off x="1373504" y="3486150"/>
        <a:ext cx="5101590" cy="1162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C842B-F6CA-48D4-B9D2-FF8E1D435723}">
      <dsp:nvSpPr>
        <dsp:cNvPr id="0" name=""/>
        <dsp:cNvSpPr/>
      </dsp:nvSpPr>
      <dsp:spPr>
        <a:xfrm>
          <a:off x="765365" y="364093"/>
          <a:ext cx="823921" cy="8239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547027-C90C-4CD4-81B7-08199B14AB1F}">
      <dsp:nvSpPr>
        <dsp:cNvPr id="0" name=""/>
        <dsp:cNvSpPr/>
      </dsp:nvSpPr>
      <dsp:spPr>
        <a:xfrm>
          <a:off x="295" y="1343863"/>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b="0" i="0" kern="1200"/>
            <a:t>What Is It?</a:t>
          </a:r>
          <a:endParaRPr lang="en-US" sz="2200" kern="1200"/>
        </a:p>
      </dsp:txBody>
      <dsp:txXfrm>
        <a:off x="295" y="1343863"/>
        <a:ext cx="2354062" cy="353109"/>
      </dsp:txXfrm>
    </dsp:sp>
    <dsp:sp modelId="{B4074599-0F8F-4971-9442-1FCAFD8C0253}">
      <dsp:nvSpPr>
        <dsp:cNvPr id="0" name=""/>
        <dsp:cNvSpPr/>
      </dsp:nvSpPr>
      <dsp:spPr>
        <a:xfrm>
          <a:off x="295" y="1769459"/>
          <a:ext cx="2354062" cy="221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i="0" kern="1200"/>
            <a:t>Established during the Civil War to combat fraud against the government</a:t>
          </a:r>
          <a:endParaRPr lang="en-US" sz="1700" kern="1200"/>
        </a:p>
        <a:p>
          <a:pPr marL="0" lvl="0" indent="0" algn="ctr" defTabSz="755650">
            <a:lnSpc>
              <a:spcPct val="100000"/>
            </a:lnSpc>
            <a:spcBef>
              <a:spcPct val="0"/>
            </a:spcBef>
            <a:spcAft>
              <a:spcPct val="35000"/>
            </a:spcAft>
            <a:buNone/>
          </a:pPr>
          <a:r>
            <a:rPr lang="en-US" sz="1700" b="0" i="0" kern="1200"/>
            <a:t>Allows whistleblowers to report fraudulent activities (qui tam suits)</a:t>
          </a:r>
          <a:endParaRPr lang="en-US" sz="1700" kern="1200"/>
        </a:p>
      </dsp:txBody>
      <dsp:txXfrm>
        <a:off x="295" y="1769459"/>
        <a:ext cx="2354062" cy="2218990"/>
      </dsp:txXfrm>
    </dsp:sp>
    <dsp:sp modelId="{2CE79D9D-32AB-48DD-B1FE-CC23939EBF12}">
      <dsp:nvSpPr>
        <dsp:cNvPr id="0" name=""/>
        <dsp:cNvSpPr/>
      </dsp:nvSpPr>
      <dsp:spPr>
        <a:xfrm>
          <a:off x="3531389" y="364093"/>
          <a:ext cx="823921" cy="8239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D7450A-28BA-4F6B-A8BD-7A81440FB3A9}">
      <dsp:nvSpPr>
        <dsp:cNvPr id="0" name=""/>
        <dsp:cNvSpPr/>
      </dsp:nvSpPr>
      <dsp:spPr>
        <a:xfrm>
          <a:off x="2766318" y="1343863"/>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b="0" i="0" kern="1200"/>
            <a:t>Why It Is Important:</a:t>
          </a:r>
          <a:endParaRPr lang="en-US" sz="2200" kern="1200"/>
        </a:p>
      </dsp:txBody>
      <dsp:txXfrm>
        <a:off x="2766318" y="1343863"/>
        <a:ext cx="2354062" cy="353109"/>
      </dsp:txXfrm>
    </dsp:sp>
    <dsp:sp modelId="{B971EB81-0F41-49E8-B565-BE28B95146FA}">
      <dsp:nvSpPr>
        <dsp:cNvPr id="0" name=""/>
        <dsp:cNvSpPr/>
      </dsp:nvSpPr>
      <dsp:spPr>
        <a:xfrm>
          <a:off x="2766318" y="1769459"/>
          <a:ext cx="2354062" cy="221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i="0" kern="1200"/>
            <a:t>As grantees, we attest to the government that our organizations can comply with all terms and conditions of the award</a:t>
          </a:r>
          <a:endParaRPr lang="en-US" sz="1700" kern="1200"/>
        </a:p>
        <a:p>
          <a:pPr marL="0" lvl="0" indent="0" algn="ctr" defTabSz="755650">
            <a:lnSpc>
              <a:spcPct val="100000"/>
            </a:lnSpc>
            <a:spcBef>
              <a:spcPct val="0"/>
            </a:spcBef>
            <a:spcAft>
              <a:spcPct val="35000"/>
            </a:spcAft>
            <a:buNone/>
          </a:pPr>
          <a:r>
            <a:rPr lang="en-US" sz="1700" b="0" i="0" kern="1200"/>
            <a:t>There does not need to be an intent to defraud the government</a:t>
          </a:r>
          <a:endParaRPr lang="en-US" sz="1700" kern="1200"/>
        </a:p>
      </dsp:txBody>
      <dsp:txXfrm>
        <a:off x="2766318" y="1769459"/>
        <a:ext cx="2354062" cy="2218990"/>
      </dsp:txXfrm>
    </dsp:sp>
    <dsp:sp modelId="{CAB17881-8246-44CD-A55F-813290883862}">
      <dsp:nvSpPr>
        <dsp:cNvPr id="0" name=""/>
        <dsp:cNvSpPr/>
      </dsp:nvSpPr>
      <dsp:spPr>
        <a:xfrm>
          <a:off x="6297412" y="364093"/>
          <a:ext cx="823921" cy="8239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1DC419-6BEA-41FA-9E6E-73C16F9241F4}">
      <dsp:nvSpPr>
        <dsp:cNvPr id="0" name=""/>
        <dsp:cNvSpPr/>
      </dsp:nvSpPr>
      <dsp:spPr>
        <a:xfrm>
          <a:off x="5532342" y="1343863"/>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b="0" i="0" kern="1200"/>
            <a:t>How It Can Cost Us:</a:t>
          </a:r>
          <a:endParaRPr lang="en-US" sz="2200" kern="1200"/>
        </a:p>
      </dsp:txBody>
      <dsp:txXfrm>
        <a:off x="5532342" y="1343863"/>
        <a:ext cx="2354062" cy="353109"/>
      </dsp:txXfrm>
    </dsp:sp>
    <dsp:sp modelId="{DB451098-841C-47DF-B755-1D3B2018C5A0}">
      <dsp:nvSpPr>
        <dsp:cNvPr id="0" name=""/>
        <dsp:cNvSpPr/>
      </dsp:nvSpPr>
      <dsp:spPr>
        <a:xfrm>
          <a:off x="5532342" y="1769459"/>
          <a:ext cx="2354062" cy="221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i="0" kern="1200"/>
            <a:t>Damages (Including treble damages)</a:t>
          </a:r>
        </a:p>
        <a:p>
          <a:pPr marL="0" lvl="0" indent="0" algn="ctr" defTabSz="755650">
            <a:lnSpc>
              <a:spcPct val="100000"/>
            </a:lnSpc>
            <a:spcBef>
              <a:spcPct val="0"/>
            </a:spcBef>
            <a:spcAft>
              <a:spcPct val="35000"/>
            </a:spcAft>
            <a:buNone/>
          </a:pPr>
          <a:r>
            <a:rPr lang="en-US" sz="1700" kern="1200"/>
            <a:t>P</a:t>
          </a:r>
          <a:r>
            <a:rPr lang="en-US" sz="1700" b="0" i="0" kern="1200"/>
            <a:t>enalties</a:t>
          </a:r>
          <a:endParaRPr lang="en-US" sz="1700" kern="1200"/>
        </a:p>
        <a:p>
          <a:pPr marL="0" lvl="0" indent="0" algn="ctr" defTabSz="755650">
            <a:lnSpc>
              <a:spcPct val="100000"/>
            </a:lnSpc>
            <a:spcBef>
              <a:spcPct val="0"/>
            </a:spcBef>
            <a:spcAft>
              <a:spcPct val="35000"/>
            </a:spcAft>
            <a:buNone/>
          </a:pPr>
          <a:r>
            <a:rPr lang="en-US" sz="1700" kern="1200"/>
            <a:t>Institutional Reputation</a:t>
          </a:r>
        </a:p>
        <a:p>
          <a:pPr marL="0" lvl="0" indent="0" algn="ctr" defTabSz="755650">
            <a:lnSpc>
              <a:spcPct val="100000"/>
            </a:lnSpc>
            <a:spcBef>
              <a:spcPct val="0"/>
            </a:spcBef>
            <a:spcAft>
              <a:spcPct val="35000"/>
            </a:spcAft>
            <a:buNone/>
          </a:pPr>
          <a:r>
            <a:rPr lang="en-US" sz="1700" kern="1200"/>
            <a:t>Increased Administrative Burden</a:t>
          </a:r>
        </a:p>
      </dsp:txBody>
      <dsp:txXfrm>
        <a:off x="5532342" y="1769459"/>
        <a:ext cx="2354062" cy="22189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46CBE-943F-4EDF-8AC1-4E47695C0F45}">
      <dsp:nvSpPr>
        <dsp:cNvPr id="0" name=""/>
        <dsp:cNvSpPr/>
      </dsp:nvSpPr>
      <dsp:spPr>
        <a:xfrm>
          <a:off x="148803" y="552043"/>
          <a:ext cx="654575" cy="654575"/>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DBFFA4-0417-4AE3-9E48-813E40DF88FC}">
      <dsp:nvSpPr>
        <dsp:cNvPr id="0" name=""/>
        <dsp:cNvSpPr/>
      </dsp:nvSpPr>
      <dsp:spPr>
        <a:xfrm>
          <a:off x="286264" y="689503"/>
          <a:ext cx="379653" cy="3796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6C5B61-6B4F-496A-99F8-1A7060B81DD0}">
      <dsp:nvSpPr>
        <dsp:cNvPr id="0" name=""/>
        <dsp:cNvSpPr/>
      </dsp:nvSpPr>
      <dsp:spPr>
        <a:xfrm>
          <a:off x="943644" y="552043"/>
          <a:ext cx="1542927" cy="654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Subpart A – Acronyms and Definitions</a:t>
          </a:r>
        </a:p>
      </dsp:txBody>
      <dsp:txXfrm>
        <a:off x="943644" y="552043"/>
        <a:ext cx="1542927" cy="654575"/>
      </dsp:txXfrm>
    </dsp:sp>
    <dsp:sp modelId="{65816775-CE63-4103-8313-5CA4A7DF47D0}">
      <dsp:nvSpPr>
        <dsp:cNvPr id="0" name=""/>
        <dsp:cNvSpPr/>
      </dsp:nvSpPr>
      <dsp:spPr>
        <a:xfrm>
          <a:off x="2755415" y="552043"/>
          <a:ext cx="654575" cy="654575"/>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0FA12D-7775-452F-BC73-5CCFF6C8AD23}">
      <dsp:nvSpPr>
        <dsp:cNvPr id="0" name=""/>
        <dsp:cNvSpPr/>
      </dsp:nvSpPr>
      <dsp:spPr>
        <a:xfrm>
          <a:off x="2892876" y="689503"/>
          <a:ext cx="379653" cy="3796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78ABC5-8A96-44D8-9EC3-8FA9F7EEBE8F}">
      <dsp:nvSpPr>
        <dsp:cNvPr id="0" name=""/>
        <dsp:cNvSpPr/>
      </dsp:nvSpPr>
      <dsp:spPr>
        <a:xfrm>
          <a:off x="3550257" y="552043"/>
          <a:ext cx="1542927" cy="654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Subpart B General Provisions</a:t>
          </a:r>
        </a:p>
      </dsp:txBody>
      <dsp:txXfrm>
        <a:off x="3550257" y="552043"/>
        <a:ext cx="1542927" cy="654575"/>
      </dsp:txXfrm>
    </dsp:sp>
    <dsp:sp modelId="{46981369-2C35-4EC5-8A11-BA6C887CE5A8}">
      <dsp:nvSpPr>
        <dsp:cNvPr id="0" name=""/>
        <dsp:cNvSpPr/>
      </dsp:nvSpPr>
      <dsp:spPr>
        <a:xfrm>
          <a:off x="5362027" y="552043"/>
          <a:ext cx="654575" cy="654575"/>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8F6FF-5C71-4FCA-A1CC-B1C2DBA38A69}">
      <dsp:nvSpPr>
        <dsp:cNvPr id="0" name=""/>
        <dsp:cNvSpPr/>
      </dsp:nvSpPr>
      <dsp:spPr>
        <a:xfrm>
          <a:off x="5499488" y="689503"/>
          <a:ext cx="379653" cy="3796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976A50-BCFF-441F-B7CD-4FDF81573D65}">
      <dsp:nvSpPr>
        <dsp:cNvPr id="0" name=""/>
        <dsp:cNvSpPr/>
      </dsp:nvSpPr>
      <dsp:spPr>
        <a:xfrm>
          <a:off x="6156869" y="552043"/>
          <a:ext cx="1542927" cy="654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Subpart C Pre-Award Federal Requirements</a:t>
          </a:r>
        </a:p>
      </dsp:txBody>
      <dsp:txXfrm>
        <a:off x="6156869" y="552043"/>
        <a:ext cx="1542927" cy="654575"/>
      </dsp:txXfrm>
    </dsp:sp>
    <dsp:sp modelId="{8BAF493C-5DFA-4379-A743-23AB1D11A9CC}">
      <dsp:nvSpPr>
        <dsp:cNvPr id="0" name=""/>
        <dsp:cNvSpPr/>
      </dsp:nvSpPr>
      <dsp:spPr>
        <a:xfrm>
          <a:off x="148803" y="1996812"/>
          <a:ext cx="654575" cy="654575"/>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CF277-CFD3-44B3-B3A1-9BA4EA998667}">
      <dsp:nvSpPr>
        <dsp:cNvPr id="0" name=""/>
        <dsp:cNvSpPr/>
      </dsp:nvSpPr>
      <dsp:spPr>
        <a:xfrm>
          <a:off x="286264" y="2134273"/>
          <a:ext cx="379653" cy="3796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11A7FC-C2DA-415C-8F15-87595F831465}">
      <dsp:nvSpPr>
        <dsp:cNvPr id="0" name=""/>
        <dsp:cNvSpPr/>
      </dsp:nvSpPr>
      <dsp:spPr>
        <a:xfrm>
          <a:off x="943644" y="1996812"/>
          <a:ext cx="1542927" cy="654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Subpart D Post-Federal Award Requirements</a:t>
          </a:r>
        </a:p>
      </dsp:txBody>
      <dsp:txXfrm>
        <a:off x="943644" y="1996812"/>
        <a:ext cx="1542927" cy="654575"/>
      </dsp:txXfrm>
    </dsp:sp>
    <dsp:sp modelId="{401063C1-A3CB-47D5-8DD8-88D385C6BB4E}">
      <dsp:nvSpPr>
        <dsp:cNvPr id="0" name=""/>
        <dsp:cNvSpPr/>
      </dsp:nvSpPr>
      <dsp:spPr>
        <a:xfrm>
          <a:off x="2755415" y="1996812"/>
          <a:ext cx="654575" cy="654575"/>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689F01-ECA4-44A2-8DB6-56BA989C87F0}">
      <dsp:nvSpPr>
        <dsp:cNvPr id="0" name=""/>
        <dsp:cNvSpPr/>
      </dsp:nvSpPr>
      <dsp:spPr>
        <a:xfrm>
          <a:off x="2892876" y="2134273"/>
          <a:ext cx="379653" cy="3796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1E1554-0367-4DB2-941E-D09B9E0C223A}">
      <dsp:nvSpPr>
        <dsp:cNvPr id="0" name=""/>
        <dsp:cNvSpPr/>
      </dsp:nvSpPr>
      <dsp:spPr>
        <a:xfrm>
          <a:off x="3550257" y="1996812"/>
          <a:ext cx="1542927" cy="654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Subpart E Cost Principles</a:t>
          </a:r>
        </a:p>
      </dsp:txBody>
      <dsp:txXfrm>
        <a:off x="3550257" y="1996812"/>
        <a:ext cx="1542927" cy="654575"/>
      </dsp:txXfrm>
    </dsp:sp>
    <dsp:sp modelId="{276D5A21-5CE4-4ADC-AD24-9F225E093E8E}">
      <dsp:nvSpPr>
        <dsp:cNvPr id="0" name=""/>
        <dsp:cNvSpPr/>
      </dsp:nvSpPr>
      <dsp:spPr>
        <a:xfrm>
          <a:off x="5362027" y="1996812"/>
          <a:ext cx="654575" cy="654575"/>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7D96DA-4D7B-431B-8ED6-1A22830D1AB7}">
      <dsp:nvSpPr>
        <dsp:cNvPr id="0" name=""/>
        <dsp:cNvSpPr/>
      </dsp:nvSpPr>
      <dsp:spPr>
        <a:xfrm>
          <a:off x="5499488" y="2134273"/>
          <a:ext cx="379653" cy="3796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B3A2CB-7F6C-43B2-875D-59738FF50269}">
      <dsp:nvSpPr>
        <dsp:cNvPr id="0" name=""/>
        <dsp:cNvSpPr/>
      </dsp:nvSpPr>
      <dsp:spPr>
        <a:xfrm>
          <a:off x="6156869" y="1996812"/>
          <a:ext cx="1542927" cy="654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Subpart F Audit Requirements</a:t>
          </a:r>
        </a:p>
      </dsp:txBody>
      <dsp:txXfrm>
        <a:off x="6156869" y="1996812"/>
        <a:ext cx="1542927" cy="654575"/>
      </dsp:txXfrm>
    </dsp:sp>
    <dsp:sp modelId="{A6FD9238-7DC7-400F-968F-3D70361892BB}">
      <dsp:nvSpPr>
        <dsp:cNvPr id="0" name=""/>
        <dsp:cNvSpPr/>
      </dsp:nvSpPr>
      <dsp:spPr>
        <a:xfrm>
          <a:off x="148803" y="3441581"/>
          <a:ext cx="654575" cy="654575"/>
        </a:xfrm>
        <a:prstGeom prst="ellipse">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FA2B47-4B7C-4251-A43A-684F0419E98A}">
      <dsp:nvSpPr>
        <dsp:cNvPr id="0" name=""/>
        <dsp:cNvSpPr/>
      </dsp:nvSpPr>
      <dsp:spPr>
        <a:xfrm>
          <a:off x="286264" y="3579042"/>
          <a:ext cx="379653" cy="37965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E0FFB3-D5AE-479C-9101-3887278D041C}">
      <dsp:nvSpPr>
        <dsp:cNvPr id="0" name=""/>
        <dsp:cNvSpPr/>
      </dsp:nvSpPr>
      <dsp:spPr>
        <a:xfrm>
          <a:off x="943644" y="3441581"/>
          <a:ext cx="1542927" cy="654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Appendices and FAQs</a:t>
          </a:r>
        </a:p>
      </dsp:txBody>
      <dsp:txXfrm>
        <a:off x="943644" y="3441581"/>
        <a:ext cx="1542927" cy="6545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962A6-0AF1-491F-9D66-BA86E8D4A51F}">
      <dsp:nvSpPr>
        <dsp:cNvPr id="0" name=""/>
        <dsp:cNvSpPr/>
      </dsp:nvSpPr>
      <dsp:spPr>
        <a:xfrm>
          <a:off x="173987" y="2477"/>
          <a:ext cx="3571726" cy="214303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Grantee Risk Evaluation</a:t>
          </a:r>
        </a:p>
      </dsp:txBody>
      <dsp:txXfrm>
        <a:off x="173987" y="2477"/>
        <a:ext cx="3571726" cy="2143035"/>
      </dsp:txXfrm>
    </dsp:sp>
    <dsp:sp modelId="{0C2856DD-5059-4F51-876B-F9619CD23AD1}">
      <dsp:nvSpPr>
        <dsp:cNvPr id="0" name=""/>
        <dsp:cNvSpPr/>
      </dsp:nvSpPr>
      <dsp:spPr>
        <a:xfrm>
          <a:off x="4102886" y="2477"/>
          <a:ext cx="3571726" cy="214303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Notice of Funding Opportunity (NOFO) Details</a:t>
          </a:r>
        </a:p>
      </dsp:txBody>
      <dsp:txXfrm>
        <a:off x="4102886" y="2477"/>
        <a:ext cx="3571726" cy="2143035"/>
      </dsp:txXfrm>
    </dsp:sp>
    <dsp:sp modelId="{4A57D7FD-34B3-45B9-A2A6-158B8CEC4AF0}">
      <dsp:nvSpPr>
        <dsp:cNvPr id="0" name=""/>
        <dsp:cNvSpPr/>
      </dsp:nvSpPr>
      <dsp:spPr>
        <a:xfrm>
          <a:off x="173987" y="2502686"/>
          <a:ext cx="3571726" cy="214303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Notice of Award (NOA) Details</a:t>
          </a:r>
        </a:p>
      </dsp:txBody>
      <dsp:txXfrm>
        <a:off x="173987" y="2502686"/>
        <a:ext cx="3571726" cy="2143035"/>
      </dsp:txXfrm>
    </dsp:sp>
    <dsp:sp modelId="{4A29195D-5BCC-460B-969C-61A7AFDE542F}">
      <dsp:nvSpPr>
        <dsp:cNvPr id="0" name=""/>
        <dsp:cNvSpPr/>
      </dsp:nvSpPr>
      <dsp:spPr>
        <a:xfrm>
          <a:off x="4102886" y="2502686"/>
          <a:ext cx="3571726" cy="214303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Suspension and Debarment</a:t>
          </a:r>
        </a:p>
      </dsp:txBody>
      <dsp:txXfrm>
        <a:off x="4102886" y="2502686"/>
        <a:ext cx="3571726" cy="21430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BA5B5-7B57-4B1B-853B-BBEEA5C0AAD8}">
      <dsp:nvSpPr>
        <dsp:cNvPr id="0" name=""/>
        <dsp:cNvSpPr/>
      </dsp:nvSpPr>
      <dsp:spPr>
        <a:xfrm>
          <a:off x="58935" y="3497"/>
          <a:ext cx="2320602" cy="139236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Financial Management &amp; Internal Controls</a:t>
          </a:r>
        </a:p>
      </dsp:txBody>
      <dsp:txXfrm>
        <a:off x="58935" y="3497"/>
        <a:ext cx="2320602" cy="1392361"/>
      </dsp:txXfrm>
    </dsp:sp>
    <dsp:sp modelId="{4CC10679-CE7F-4EB3-A1C8-F97A8099B088}">
      <dsp:nvSpPr>
        <dsp:cNvPr id="0" name=""/>
        <dsp:cNvSpPr/>
      </dsp:nvSpPr>
      <dsp:spPr>
        <a:xfrm>
          <a:off x="2611598" y="3497"/>
          <a:ext cx="2320602" cy="139236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Federal Payment</a:t>
          </a:r>
        </a:p>
      </dsp:txBody>
      <dsp:txXfrm>
        <a:off x="2611598" y="3497"/>
        <a:ext cx="2320602" cy="1392361"/>
      </dsp:txXfrm>
    </dsp:sp>
    <dsp:sp modelId="{7F9484DB-91D2-44AE-B354-6C7553198F18}">
      <dsp:nvSpPr>
        <dsp:cNvPr id="0" name=""/>
        <dsp:cNvSpPr/>
      </dsp:nvSpPr>
      <dsp:spPr>
        <a:xfrm>
          <a:off x="5164261" y="3497"/>
          <a:ext cx="2320602" cy="139236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   Cost Sharing		</a:t>
          </a:r>
        </a:p>
      </dsp:txBody>
      <dsp:txXfrm>
        <a:off x="5164261" y="3497"/>
        <a:ext cx="2320602" cy="1392361"/>
      </dsp:txXfrm>
    </dsp:sp>
    <dsp:sp modelId="{CB3252C8-9D96-47C2-8570-B9612703B3D4}">
      <dsp:nvSpPr>
        <dsp:cNvPr id="0" name=""/>
        <dsp:cNvSpPr/>
      </dsp:nvSpPr>
      <dsp:spPr>
        <a:xfrm>
          <a:off x="58935" y="1627919"/>
          <a:ext cx="2320602" cy="139236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Revisions to Budget and Program Plans</a:t>
          </a:r>
        </a:p>
      </dsp:txBody>
      <dsp:txXfrm>
        <a:off x="58935" y="1627919"/>
        <a:ext cx="2320602" cy="1392361"/>
      </dsp:txXfrm>
    </dsp:sp>
    <dsp:sp modelId="{695992B8-FECC-4D4F-8199-83AF479DF05F}">
      <dsp:nvSpPr>
        <dsp:cNvPr id="0" name=""/>
        <dsp:cNvSpPr/>
      </dsp:nvSpPr>
      <dsp:spPr>
        <a:xfrm>
          <a:off x="2611598" y="1627919"/>
          <a:ext cx="2320602" cy="139236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Performance and Financial Reporting</a:t>
          </a:r>
        </a:p>
      </dsp:txBody>
      <dsp:txXfrm>
        <a:off x="2611598" y="1627919"/>
        <a:ext cx="2320602" cy="1392361"/>
      </dsp:txXfrm>
    </dsp:sp>
    <dsp:sp modelId="{640D193F-1D86-4F20-AE47-C069765CACB5}">
      <dsp:nvSpPr>
        <dsp:cNvPr id="0" name=""/>
        <dsp:cNvSpPr/>
      </dsp:nvSpPr>
      <dsp:spPr>
        <a:xfrm>
          <a:off x="5164261" y="1627919"/>
          <a:ext cx="2320602" cy="139236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Subrecipient Monitoring</a:t>
          </a:r>
        </a:p>
      </dsp:txBody>
      <dsp:txXfrm>
        <a:off x="5164261" y="1627919"/>
        <a:ext cx="2320602" cy="1392361"/>
      </dsp:txXfrm>
    </dsp:sp>
    <dsp:sp modelId="{D6A0D08C-0965-41A5-9D87-44091F6A1B4E}">
      <dsp:nvSpPr>
        <dsp:cNvPr id="0" name=""/>
        <dsp:cNvSpPr/>
      </dsp:nvSpPr>
      <dsp:spPr>
        <a:xfrm>
          <a:off x="2611598" y="3252341"/>
          <a:ext cx="2320602" cy="1392361"/>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Close Out</a:t>
          </a:r>
        </a:p>
      </dsp:txBody>
      <dsp:txXfrm>
        <a:off x="2611598" y="3252341"/>
        <a:ext cx="2320602" cy="13923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78093-0DEC-46AD-A434-52AC70593D05}">
      <dsp:nvSpPr>
        <dsp:cNvPr id="0" name=""/>
        <dsp:cNvSpPr/>
      </dsp:nvSpPr>
      <dsp:spPr>
        <a:xfrm>
          <a:off x="2731334" y="41487"/>
          <a:ext cx="2157331" cy="2157331"/>
        </a:xfrm>
        <a:prstGeom prst="ellipse">
          <a:avLst/>
        </a:prstGeom>
        <a:gradFill rotWithShape="0">
          <a:gsLst>
            <a:gs pos="0">
              <a:schemeClr val="lt1">
                <a:alpha val="50000"/>
                <a:hueOff val="0"/>
                <a:satOff val="0"/>
                <a:lumOff val="0"/>
                <a:alphaOff val="0"/>
                <a:tint val="50000"/>
                <a:satMod val="300000"/>
              </a:schemeClr>
            </a:gs>
            <a:gs pos="35000">
              <a:schemeClr val="lt1">
                <a:alpha val="50000"/>
                <a:hueOff val="0"/>
                <a:satOff val="0"/>
                <a:lumOff val="0"/>
                <a:alphaOff val="0"/>
                <a:tint val="37000"/>
                <a:satMod val="300000"/>
              </a:schemeClr>
            </a:gs>
            <a:gs pos="100000">
              <a:schemeClr val="l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b="1" kern="1200" dirty="0"/>
            <a:t>Compensation</a:t>
          </a:r>
        </a:p>
      </dsp:txBody>
      <dsp:txXfrm>
        <a:off x="2980257" y="331897"/>
        <a:ext cx="1659485" cy="684537"/>
      </dsp:txXfrm>
    </dsp:sp>
    <dsp:sp modelId="{25F2E70B-AD6B-4997-A92F-B03EE6766928}">
      <dsp:nvSpPr>
        <dsp:cNvPr id="0" name=""/>
        <dsp:cNvSpPr/>
      </dsp:nvSpPr>
      <dsp:spPr>
        <a:xfrm>
          <a:off x="3685538" y="995691"/>
          <a:ext cx="2157331" cy="2157331"/>
        </a:xfrm>
        <a:prstGeom prst="ellipse">
          <a:avLst/>
        </a:prstGeom>
        <a:gradFill rotWithShape="0">
          <a:gsLst>
            <a:gs pos="0">
              <a:schemeClr val="lt1">
                <a:alpha val="50000"/>
                <a:hueOff val="0"/>
                <a:satOff val="0"/>
                <a:lumOff val="0"/>
                <a:alphaOff val="0"/>
                <a:tint val="50000"/>
                <a:satMod val="300000"/>
              </a:schemeClr>
            </a:gs>
            <a:gs pos="35000">
              <a:schemeClr val="lt1">
                <a:alpha val="50000"/>
                <a:hueOff val="0"/>
                <a:satOff val="0"/>
                <a:lumOff val="0"/>
                <a:alphaOff val="0"/>
                <a:tint val="37000"/>
                <a:satMod val="300000"/>
              </a:schemeClr>
            </a:gs>
            <a:gs pos="100000">
              <a:schemeClr val="l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b="1" kern="1200" dirty="0"/>
            <a:t>Effort Reporting</a:t>
          </a:r>
        </a:p>
      </dsp:txBody>
      <dsp:txXfrm>
        <a:off x="4847178" y="1244614"/>
        <a:ext cx="829742" cy="1659485"/>
      </dsp:txXfrm>
    </dsp:sp>
    <dsp:sp modelId="{B509CBA1-C7F4-4392-B052-A707F5D232CE}">
      <dsp:nvSpPr>
        <dsp:cNvPr id="0" name=""/>
        <dsp:cNvSpPr/>
      </dsp:nvSpPr>
      <dsp:spPr>
        <a:xfrm>
          <a:off x="2731334" y="1949895"/>
          <a:ext cx="2157331" cy="2157331"/>
        </a:xfrm>
        <a:prstGeom prst="ellipse">
          <a:avLst/>
        </a:prstGeom>
        <a:gradFill rotWithShape="0">
          <a:gsLst>
            <a:gs pos="0">
              <a:schemeClr val="lt1">
                <a:alpha val="50000"/>
                <a:hueOff val="0"/>
                <a:satOff val="0"/>
                <a:lumOff val="0"/>
                <a:alphaOff val="0"/>
                <a:tint val="50000"/>
                <a:satMod val="300000"/>
              </a:schemeClr>
            </a:gs>
            <a:gs pos="35000">
              <a:schemeClr val="lt1">
                <a:alpha val="50000"/>
                <a:hueOff val="0"/>
                <a:satOff val="0"/>
                <a:lumOff val="0"/>
                <a:alphaOff val="0"/>
                <a:tint val="37000"/>
                <a:satMod val="300000"/>
              </a:schemeClr>
            </a:gs>
            <a:gs pos="100000">
              <a:schemeClr val="l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b="1" kern="1200" dirty="0"/>
            <a:t>Cost Transfers</a:t>
          </a:r>
        </a:p>
      </dsp:txBody>
      <dsp:txXfrm>
        <a:off x="2980257" y="3132279"/>
        <a:ext cx="1659485" cy="684537"/>
      </dsp:txXfrm>
    </dsp:sp>
    <dsp:sp modelId="{4B24DF66-B7F9-4338-BB51-D8A1BDC4EFF8}">
      <dsp:nvSpPr>
        <dsp:cNvPr id="0" name=""/>
        <dsp:cNvSpPr/>
      </dsp:nvSpPr>
      <dsp:spPr>
        <a:xfrm>
          <a:off x="1777130" y="995691"/>
          <a:ext cx="2157331" cy="2157331"/>
        </a:xfrm>
        <a:prstGeom prst="ellipse">
          <a:avLst/>
        </a:prstGeom>
        <a:gradFill rotWithShape="0">
          <a:gsLst>
            <a:gs pos="0">
              <a:schemeClr val="lt1">
                <a:alpha val="50000"/>
                <a:hueOff val="0"/>
                <a:satOff val="0"/>
                <a:lumOff val="0"/>
                <a:alphaOff val="0"/>
                <a:tint val="50000"/>
                <a:satMod val="300000"/>
              </a:schemeClr>
            </a:gs>
            <a:gs pos="35000">
              <a:schemeClr val="lt1">
                <a:alpha val="50000"/>
                <a:hueOff val="0"/>
                <a:satOff val="0"/>
                <a:lumOff val="0"/>
                <a:alphaOff val="0"/>
                <a:tint val="37000"/>
                <a:satMod val="300000"/>
              </a:schemeClr>
            </a:gs>
            <a:gs pos="100000">
              <a:schemeClr val="l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b="1" kern="1200" dirty="0"/>
            <a:t>Cost Share</a:t>
          </a:r>
        </a:p>
      </dsp:txBody>
      <dsp:txXfrm>
        <a:off x="1943078" y="1244614"/>
        <a:ext cx="829742" cy="16594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11A00E0-8A82-468F-9B2B-F8EB4AB6399D}" type="datetimeFigureOut">
              <a:rPr lang="en-US" smtClean="0"/>
              <a:t>4/15/2025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4DC4D65-DA11-4126-9556-9310B8956503}" type="slidenum">
              <a:rPr lang="en-US" smtClean="0"/>
              <a:t>‹#›</a:t>
            </a:fld>
            <a:endParaRPr lang="en-US"/>
          </a:p>
        </p:txBody>
      </p:sp>
    </p:spTree>
    <p:extLst>
      <p:ext uri="{BB962C8B-B14F-4D97-AF65-F5344CB8AC3E}">
        <p14:creationId xmlns:p14="http://schemas.microsoft.com/office/powerpoint/2010/main" val="1453377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A2F7AD5-1E06-481F-9C05-C3A40CB42C63}" type="datetimeFigureOut">
              <a:rPr lang="en-US" smtClean="0"/>
              <a:t>4/15/2025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9BF22EF-CF13-4EA3-BA93-BBE40C153887}" type="slidenum">
              <a:rPr lang="en-US" smtClean="0"/>
              <a:t>‹#›</a:t>
            </a:fld>
            <a:endParaRPr lang="en-US"/>
          </a:p>
        </p:txBody>
      </p:sp>
    </p:spTree>
    <p:extLst>
      <p:ext uri="{BB962C8B-B14F-4D97-AF65-F5344CB8AC3E}">
        <p14:creationId xmlns:p14="http://schemas.microsoft.com/office/powerpoint/2010/main" val="951235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ecfr.gov/current/title-2/section-200.303"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ecfr.gov/current/title-2/part-200/subpart-E" TargetMode="External"/><Relationship Id="rId4" Type="http://schemas.openxmlformats.org/officeDocument/2006/relationships/hyperlink" Target="https://www.ecfr.gov/current/title-2/section-200.305"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1</a:t>
            </a:fld>
            <a:endParaRPr lang="en-US"/>
          </a:p>
        </p:txBody>
      </p:sp>
    </p:spTree>
    <p:extLst>
      <p:ext uri="{BB962C8B-B14F-4D97-AF65-F5344CB8AC3E}">
        <p14:creationId xmlns:p14="http://schemas.microsoft.com/office/powerpoint/2010/main" val="369958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10</a:t>
            </a:fld>
            <a:endParaRPr lang="en-US"/>
          </a:p>
        </p:txBody>
      </p:sp>
    </p:spTree>
    <p:extLst>
      <p:ext uri="{BB962C8B-B14F-4D97-AF65-F5344CB8AC3E}">
        <p14:creationId xmlns:p14="http://schemas.microsoft.com/office/powerpoint/2010/main" val="904780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11</a:t>
            </a:fld>
            <a:endParaRPr lang="en-US"/>
          </a:p>
        </p:txBody>
      </p:sp>
    </p:spTree>
    <p:extLst>
      <p:ext uri="{BB962C8B-B14F-4D97-AF65-F5344CB8AC3E}">
        <p14:creationId xmlns:p14="http://schemas.microsoft.com/office/powerpoint/2010/main" val="3143031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12529"/>
                </a:solidFill>
                <a:effectLst/>
                <a:latin typeface="Montserrat" panose="00000500000000000000" pitchFamily="2" charset="0"/>
              </a:rPr>
              <a:t>Brain to Brain Interface -the ability to communicate with someone else simply by thinking—no speaking or physical gesture. This research could lead to important breakthroughs, like helping doctors communicate with patients who can’t speak or move, helping people recover after a stroke, or even creating new ways for healthy people to share ideas quickly. </a:t>
            </a:r>
          </a:p>
          <a:p>
            <a:pPr algn="l" fontAlgn="base"/>
            <a:endParaRPr lang="en-US" b="0" i="0" dirty="0">
              <a:solidFill>
                <a:srgbClr val="212529"/>
              </a:solidFill>
              <a:effectLst/>
              <a:latin typeface="Montserrat" panose="00000500000000000000" pitchFamily="2" charset="0"/>
            </a:endParaRPr>
          </a:p>
          <a:p>
            <a:pPr algn="l" fontAlgn="base"/>
            <a:r>
              <a:rPr lang="en-US" b="0" i="0" dirty="0">
                <a:solidFill>
                  <a:srgbClr val="000000"/>
                </a:solidFill>
                <a:effectLst/>
                <a:latin typeface="Source Sans Pro" panose="020B0503030403020204" pitchFamily="34" charset="0"/>
              </a:rPr>
              <a:t>Team at Northern Illinois University in Dekalb is helping lead a research study to change that.</a:t>
            </a:r>
          </a:p>
          <a:p>
            <a:pPr algn="l" fontAlgn="base"/>
            <a:r>
              <a:rPr lang="en-US" b="0" i="0" dirty="0">
                <a:solidFill>
                  <a:srgbClr val="000000"/>
                </a:solidFill>
                <a:effectLst/>
                <a:latin typeface="Source Sans Pro" panose="020B0503030403020204" pitchFamily="34" charset="0"/>
              </a:rPr>
              <a:t>A group of 100 scientists, including professors and students from NIU and several other universities, will chase hailstorms next spring with the goal of advancing hail forecasting.</a:t>
            </a:r>
          </a:p>
          <a:p>
            <a:pPr algn="l" fontAlgn="base"/>
            <a:endParaRPr lang="en-US" b="0" i="0" dirty="0">
              <a:solidFill>
                <a:srgbClr val="000000"/>
              </a:solidFill>
              <a:effectLst/>
              <a:latin typeface="Source Sans Pro" panose="020B0503030403020204" pitchFamily="34" charset="0"/>
            </a:endParaRPr>
          </a:p>
          <a:p>
            <a:pPr algn="l" fontAlgn="base"/>
            <a:r>
              <a:rPr lang="en-US" b="0" i="0" dirty="0">
                <a:solidFill>
                  <a:srgbClr val="FFFFFF"/>
                </a:solidFill>
                <a:effectLst/>
                <a:latin typeface="Space Grotesk"/>
              </a:rPr>
              <a:t>Project flex program operates in three state facilities and has a team of graduate students, alumni, and researchers who are dedicated to using sports as a way to make a positive impact on the lives of incarcerated youth.</a:t>
            </a:r>
          </a:p>
          <a:p>
            <a:pPr algn="l" fontAlgn="base"/>
            <a:endParaRPr lang="en-US" b="0" i="0" dirty="0">
              <a:solidFill>
                <a:srgbClr val="000000"/>
              </a:solidFill>
              <a:effectLst/>
              <a:latin typeface="Source Sans Pro" panose="020B0503030403020204" pitchFamily="34" charset="0"/>
            </a:endParaRPr>
          </a:p>
          <a:p>
            <a:pPr algn="l" fontAlgn="base"/>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12</a:t>
            </a:fld>
            <a:endParaRPr lang="en-US"/>
          </a:p>
        </p:txBody>
      </p:sp>
    </p:spTree>
    <p:extLst>
      <p:ext uri="{BB962C8B-B14F-4D97-AF65-F5344CB8AC3E}">
        <p14:creationId xmlns:p14="http://schemas.microsoft.com/office/powerpoint/2010/main" val="889613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13</a:t>
            </a:fld>
            <a:endParaRPr lang="en-US"/>
          </a:p>
        </p:txBody>
      </p:sp>
    </p:spTree>
    <p:extLst>
      <p:ext uri="{BB962C8B-B14F-4D97-AF65-F5344CB8AC3E}">
        <p14:creationId xmlns:p14="http://schemas.microsoft.com/office/powerpoint/2010/main" val="4029314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9BF22EF-CF13-4EA3-BA93-BBE40C153887}" type="slidenum">
              <a:rPr lang="en-US" smtClean="0"/>
              <a:t>14</a:t>
            </a:fld>
            <a:endParaRPr lang="en-US" dirty="0"/>
          </a:p>
        </p:txBody>
      </p:sp>
    </p:spTree>
    <p:extLst>
      <p:ext uri="{BB962C8B-B14F-4D97-AF65-F5344CB8AC3E}">
        <p14:creationId xmlns:p14="http://schemas.microsoft.com/office/powerpoint/2010/main" val="2299935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again that awards are made to the institution, not the faculty or department. SPA has been delegated signature authority from the BOT and President to enter into these agreements. This includes signing proposals.</a:t>
            </a:r>
          </a:p>
        </p:txBody>
      </p:sp>
      <p:sp>
        <p:nvSpPr>
          <p:cNvPr id="4" name="Slide Number Placeholder 3"/>
          <p:cNvSpPr>
            <a:spLocks noGrp="1"/>
          </p:cNvSpPr>
          <p:nvPr>
            <p:ph type="sldNum" sz="quarter" idx="5"/>
          </p:nvPr>
        </p:nvSpPr>
        <p:spPr/>
        <p:txBody>
          <a:bodyPr/>
          <a:lstStyle/>
          <a:p>
            <a:fld id="{29BF22EF-CF13-4EA3-BA93-BBE40C153887}" type="slidenum">
              <a:rPr lang="en-US" smtClean="0"/>
              <a:t>15</a:t>
            </a:fld>
            <a:endParaRPr lang="en-US" dirty="0"/>
          </a:p>
        </p:txBody>
      </p:sp>
    </p:spTree>
    <p:extLst>
      <p:ext uri="{BB962C8B-B14F-4D97-AF65-F5344CB8AC3E}">
        <p14:creationId xmlns:p14="http://schemas.microsoft.com/office/powerpoint/2010/main" val="3538256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Notify SPA if you or any of your faculty are contacted by auditors or their sponsor to do a program review..</a:t>
            </a:r>
          </a:p>
          <a:p>
            <a:endParaRPr lang="en-US" dirty="0"/>
          </a:p>
          <a:p>
            <a:r>
              <a:rPr lang="en-US" dirty="0"/>
              <a:t>Internal audits – yearly</a:t>
            </a:r>
          </a:p>
          <a:p>
            <a:r>
              <a:rPr lang="en-US" dirty="0"/>
              <a:t>Single audit</a:t>
            </a:r>
          </a:p>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16</a:t>
            </a:fld>
            <a:endParaRPr lang="en-US" dirty="0"/>
          </a:p>
        </p:txBody>
      </p:sp>
    </p:spTree>
    <p:extLst>
      <p:ext uri="{BB962C8B-B14F-4D97-AF65-F5344CB8AC3E}">
        <p14:creationId xmlns:p14="http://schemas.microsoft.com/office/powerpoint/2010/main" val="1809391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CDF8-68BD-4CD6-0E31-A36711891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D100E-7B4E-ED8B-7E73-83A70A315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66124-AAB7-C7FF-9C10-81B00E15BD68}"/>
              </a:ext>
            </a:extLst>
          </p:cNvPr>
          <p:cNvSpPr>
            <a:spLocks noGrp="1"/>
          </p:cNvSpPr>
          <p:nvPr>
            <p:ph type="body" idx="1"/>
          </p:nvPr>
        </p:nvSpPr>
        <p:spPr/>
        <p:txBody>
          <a:bodyPr/>
          <a:lstStyle/>
          <a:p>
            <a:r>
              <a:rPr lang="en-US" dirty="0"/>
              <a:t>Instruction</a:t>
            </a:r>
          </a:p>
          <a:p>
            <a:r>
              <a:rPr lang="en-US" dirty="0"/>
              <a:t>Any project for which the purpose is to instruct any student at any location and can include NIU students or staff, teachers or students in elementary or secondary schools, or the general public.</a:t>
            </a:r>
          </a:p>
          <a:p>
            <a:r>
              <a:rPr lang="en-US" dirty="0"/>
              <a:t>Curriculum development projects at any level, including projects that involve the evaluation of curriculum or teaching methods.</a:t>
            </a:r>
          </a:p>
          <a:p>
            <a:r>
              <a:rPr lang="en-US" dirty="0"/>
              <a:t>Programs involving NIU students in community service activities for which they are receiving academic credit.</a:t>
            </a:r>
          </a:p>
          <a:p>
            <a:r>
              <a:rPr lang="en-US" dirty="0"/>
              <a:t>General support for the writing of textbooks or references books, video or software to be used as instructional materials.</a:t>
            </a:r>
          </a:p>
          <a:p>
            <a:endParaRPr lang="en-US" dirty="0"/>
          </a:p>
          <a:p>
            <a:r>
              <a:rPr lang="en-US" b="0" i="0" dirty="0">
                <a:solidFill>
                  <a:srgbClr val="58595A"/>
                </a:solidFill>
                <a:effectLst/>
                <a:highlight>
                  <a:srgbClr val="FFFFFF"/>
                </a:highlight>
                <a:latin typeface="Montserrat" panose="00000500000000000000" pitchFamily="2" charset="0"/>
              </a:rPr>
              <a:t>Research</a:t>
            </a:r>
          </a:p>
          <a:p>
            <a:r>
              <a:rPr lang="en-US" b="0" i="0" dirty="0">
                <a:solidFill>
                  <a:srgbClr val="58595A"/>
                </a:solidFill>
                <a:effectLst/>
                <a:highlight>
                  <a:srgbClr val="FFFFFF"/>
                </a:highlight>
                <a:latin typeface="Montserrat" panose="00000500000000000000" pitchFamily="2" charset="0"/>
              </a:rPr>
              <a:t>All research and development activities that are sponsored by Federal and non-Federal agencies and organizations including the training of individuals in research techniques (commonly called research training) where such activities utilize the same facilities as other research and development activities. The definition does not include sales and service or testing activities.</a:t>
            </a:r>
          </a:p>
          <a:p>
            <a:endParaRPr lang="en-US" b="0" i="0" dirty="0">
              <a:solidFill>
                <a:srgbClr val="58595A"/>
              </a:solidFill>
              <a:effectLst/>
              <a:highlight>
                <a:srgbClr val="FFFFFF"/>
              </a:highlight>
              <a:latin typeface="Montserrat" panose="00000500000000000000" pitchFamily="2" charset="0"/>
            </a:endParaRPr>
          </a:p>
          <a:p>
            <a:pPr algn="l">
              <a:buFont typeface="Arial" panose="020B0604020202020204" pitchFamily="34" charset="0"/>
              <a:buChar char="•"/>
            </a:pPr>
            <a:r>
              <a:rPr lang="en-US" b="0" i="0" dirty="0">
                <a:solidFill>
                  <a:srgbClr val="58595A"/>
                </a:solidFill>
                <a:effectLst/>
                <a:highlight>
                  <a:srgbClr val="FFFFFF"/>
                </a:highlight>
                <a:latin typeface="Montserrat" panose="00000500000000000000" pitchFamily="2" charset="0"/>
              </a:rPr>
              <a:t>A systematic study directed toward the fuller knowledge or understanding of the fundamental aspects of phenomena and of observable facts without specific applications towards processes or products in mind.</a:t>
            </a:r>
          </a:p>
          <a:p>
            <a:pPr algn="l">
              <a:buFont typeface="Arial" panose="020B0604020202020204" pitchFamily="34" charset="0"/>
              <a:buChar char="•"/>
            </a:pPr>
            <a:r>
              <a:rPr lang="en-US" b="0" i="0" dirty="0">
                <a:solidFill>
                  <a:srgbClr val="58595A"/>
                </a:solidFill>
                <a:effectLst/>
                <a:highlight>
                  <a:srgbClr val="FFFFFF"/>
                </a:highlight>
                <a:latin typeface="Montserrat" panose="00000500000000000000" pitchFamily="2" charset="0"/>
              </a:rPr>
              <a:t>A systematic study to gain knowledge or understanding necessary to determine the means by which a recognized need may be met or to apply knowledge towards the production of useful materials, devices and systems or methods.</a:t>
            </a:r>
          </a:p>
          <a:p>
            <a:pPr algn="l">
              <a:buFont typeface="Arial" panose="020B0604020202020204" pitchFamily="34" charset="0"/>
              <a:buChar char="•"/>
            </a:pPr>
            <a:r>
              <a:rPr lang="en-US" b="0" i="0" dirty="0">
                <a:solidFill>
                  <a:srgbClr val="58595A"/>
                </a:solidFill>
                <a:effectLst/>
                <a:highlight>
                  <a:srgbClr val="FFFFFF"/>
                </a:highlight>
                <a:latin typeface="Montserrat" panose="00000500000000000000" pitchFamily="2" charset="0"/>
              </a:rPr>
              <a:t>Dissemination of project findings to advance the knowledge and understanding of a particular phenomenon, field or program. This includes support for the writing of books or conferences when the purpose is to publish research results.</a:t>
            </a:r>
          </a:p>
          <a:p>
            <a:pPr algn="l">
              <a:buFont typeface="Arial" panose="020B0604020202020204" pitchFamily="34" charset="0"/>
              <a:buChar char="•"/>
            </a:pPr>
            <a:r>
              <a:rPr lang="en-US" b="0" i="0" dirty="0">
                <a:solidFill>
                  <a:srgbClr val="58595A"/>
                </a:solidFill>
                <a:effectLst/>
                <a:highlight>
                  <a:srgbClr val="FFFFFF"/>
                </a:highlight>
                <a:latin typeface="Montserrat" panose="00000500000000000000" pitchFamily="2" charset="0"/>
              </a:rPr>
              <a:t>External funding to maintain research facilities or incur the purchase of research equipment.</a:t>
            </a:r>
          </a:p>
          <a:p>
            <a:pPr algn="l">
              <a:buFont typeface="Arial" panose="020B0604020202020204" pitchFamily="34" charset="0"/>
              <a:buChar char="•"/>
            </a:pPr>
            <a:r>
              <a:rPr lang="en-US" b="0" i="0" dirty="0">
                <a:solidFill>
                  <a:srgbClr val="58595A"/>
                </a:solidFill>
                <a:effectLst/>
                <a:highlight>
                  <a:srgbClr val="FFFFFF"/>
                </a:highlight>
                <a:latin typeface="Montserrat" panose="00000500000000000000" pitchFamily="2" charset="0"/>
              </a:rPr>
              <a:t>Activities intended to promote the active participation in research projects and train individuals in research techniques or methods.</a:t>
            </a:r>
          </a:p>
          <a:p>
            <a:endParaRPr lang="en-US" b="0" i="0" dirty="0">
              <a:solidFill>
                <a:srgbClr val="58595A"/>
              </a:solidFill>
              <a:effectLst/>
              <a:highlight>
                <a:srgbClr val="FFFFFF"/>
              </a:highlight>
              <a:latin typeface="Montserrat" panose="00000500000000000000" pitchFamily="2" charset="0"/>
            </a:endParaRPr>
          </a:p>
          <a:p>
            <a:r>
              <a:rPr lang="en-US" b="0" i="0" dirty="0">
                <a:solidFill>
                  <a:srgbClr val="58595A"/>
                </a:solidFill>
                <a:effectLst/>
                <a:highlight>
                  <a:srgbClr val="FFFFFF"/>
                </a:highlight>
                <a:latin typeface="Montserrat" panose="00000500000000000000" pitchFamily="2" charset="0"/>
              </a:rPr>
              <a:t>OSA</a:t>
            </a:r>
          </a:p>
          <a:p>
            <a:pPr algn="l"/>
            <a:r>
              <a:rPr lang="en-US" b="0" i="0" dirty="0">
                <a:solidFill>
                  <a:srgbClr val="58595A"/>
                </a:solidFill>
                <a:effectLst/>
                <a:highlight>
                  <a:srgbClr val="FFFFFF"/>
                </a:highlight>
                <a:latin typeface="Montserrat" panose="00000500000000000000" pitchFamily="2" charset="0"/>
              </a:rPr>
              <a:t>Programs and projects sponsored by Federal and non-Federal agencies and organizations which involve the performance of work other than instruction and organized research.</a:t>
            </a:r>
          </a:p>
          <a:p>
            <a:pPr algn="l"/>
            <a:r>
              <a:rPr lang="en-US" b="0" i="0" dirty="0">
                <a:solidFill>
                  <a:srgbClr val="58595A"/>
                </a:solidFill>
                <a:effectLst/>
                <a:highlight>
                  <a:srgbClr val="FFFFFF"/>
                </a:highlight>
                <a:latin typeface="Montserrat" panose="00000500000000000000" pitchFamily="2" charset="0"/>
              </a:rPr>
              <a:t>Other Sponsored Activities/Public Service include (but are not limited to): </a:t>
            </a:r>
          </a:p>
          <a:p>
            <a:pPr algn="l"/>
            <a:endParaRPr lang="en-US" b="0" i="0" dirty="0">
              <a:solidFill>
                <a:srgbClr val="58595A"/>
              </a:solidFill>
              <a:effectLst/>
              <a:highlight>
                <a:srgbClr val="FFFFFF"/>
              </a:highlight>
              <a:latin typeface="Montserrat" panose="00000500000000000000" pitchFamily="2" charset="0"/>
            </a:endParaRPr>
          </a:p>
          <a:p>
            <a:pPr algn="l">
              <a:buFont typeface="Arial" panose="020B0604020202020204" pitchFamily="34" charset="0"/>
              <a:buChar char="•"/>
            </a:pPr>
            <a:r>
              <a:rPr lang="en-US" b="0" i="0" dirty="0">
                <a:solidFill>
                  <a:srgbClr val="58595A"/>
                </a:solidFill>
                <a:effectLst/>
                <a:highlight>
                  <a:srgbClr val="FFFFFF"/>
                </a:highlight>
                <a:latin typeface="Montserrat" panose="00000500000000000000" pitchFamily="2" charset="0"/>
              </a:rPr>
              <a:t>Public service programs designed to make available to the public the various unique resources and capabilities of the institution for the specific purpose of responding to a community need or solving a community problem.</a:t>
            </a:r>
          </a:p>
          <a:p>
            <a:pPr algn="l">
              <a:buFont typeface="Arial" panose="020B0604020202020204" pitchFamily="34" charset="0"/>
              <a:buChar char="•"/>
            </a:pPr>
            <a:r>
              <a:rPr lang="en-US" b="0" i="0" dirty="0">
                <a:solidFill>
                  <a:srgbClr val="58595A"/>
                </a:solidFill>
                <a:effectLst/>
                <a:highlight>
                  <a:srgbClr val="FFFFFF"/>
                </a:highlight>
                <a:latin typeface="Montserrat" panose="00000500000000000000" pitchFamily="2" charset="0"/>
              </a:rPr>
              <a:t>Student support programs designed to enhance the emotional and physical well-being of NIU students as well as to their intellectual, cultural, and social development outside of the context of the institution’s formal instruction and research activities.</a:t>
            </a:r>
          </a:p>
          <a:p>
            <a:pPr algn="l">
              <a:buFont typeface="Arial" panose="020B0604020202020204" pitchFamily="34" charset="0"/>
              <a:buChar char="•"/>
            </a:pPr>
            <a:r>
              <a:rPr lang="en-US" b="0" i="0" dirty="0">
                <a:solidFill>
                  <a:srgbClr val="58595A"/>
                </a:solidFill>
                <a:effectLst/>
                <a:highlight>
                  <a:srgbClr val="FFFFFF"/>
                </a:highlight>
                <a:latin typeface="Montserrat" panose="00000500000000000000" pitchFamily="2" charset="0"/>
              </a:rPr>
              <a:t>Testing and evaluation activities that are conducted for the primary benefit of the sponsor that do not meet the definition of research.*</a:t>
            </a:r>
          </a:p>
          <a:p>
            <a:pPr algn="l">
              <a:buFont typeface="Arial" panose="020B0604020202020204" pitchFamily="34" charset="0"/>
              <a:buChar char="•"/>
            </a:pPr>
            <a:r>
              <a:rPr lang="en-US" b="0" i="0" dirty="0">
                <a:solidFill>
                  <a:srgbClr val="58595A"/>
                </a:solidFill>
                <a:effectLst/>
                <a:highlight>
                  <a:srgbClr val="FFFFFF"/>
                </a:highlight>
                <a:latin typeface="Montserrat" panose="00000500000000000000" pitchFamily="2" charset="0"/>
              </a:rPr>
              <a:t>Personnel agreements supporting the joint hiring and salary support of NIU faculty and staff (e.g. Joint appointment agreements with Argonne National Lab and Fermilab).</a:t>
            </a:r>
          </a:p>
          <a:p>
            <a:pPr algn="l">
              <a:buFont typeface="Arial" panose="020B0604020202020204" pitchFamily="34" charset="0"/>
              <a:buChar char="•"/>
            </a:pPr>
            <a:r>
              <a:rPr lang="en-US" b="0" i="0" dirty="0">
                <a:solidFill>
                  <a:srgbClr val="58595A"/>
                </a:solidFill>
                <a:effectLst/>
                <a:highlight>
                  <a:srgbClr val="FFFFFF"/>
                </a:highlight>
                <a:latin typeface="Montserrat" panose="00000500000000000000" pitchFamily="2" charset="0"/>
              </a:rPr>
              <a:t>Workshop and travel grants that do not meet the definition of research.</a:t>
            </a:r>
          </a:p>
          <a:p>
            <a:endParaRPr lang="en-US" dirty="0"/>
          </a:p>
        </p:txBody>
      </p:sp>
      <p:sp>
        <p:nvSpPr>
          <p:cNvPr id="4" name="Slide Number Placeholder 3">
            <a:extLst>
              <a:ext uri="{FF2B5EF4-FFF2-40B4-BE49-F238E27FC236}">
                <a16:creationId xmlns:a16="http://schemas.microsoft.com/office/drawing/2014/main" id="{07BD00F4-DEA3-2AF6-8280-BFF1EE346C27}"/>
              </a:ext>
            </a:extLst>
          </p:cNvPr>
          <p:cNvSpPr>
            <a:spLocks noGrp="1"/>
          </p:cNvSpPr>
          <p:nvPr>
            <p:ph type="sldNum" sz="quarter" idx="5"/>
          </p:nvPr>
        </p:nvSpPr>
        <p:spPr/>
        <p:txBody>
          <a:bodyPr/>
          <a:lstStyle/>
          <a:p>
            <a:fld id="{29BF22EF-CF13-4EA3-BA93-BBE40C153887}" type="slidenum">
              <a:rPr lang="en-US" smtClean="0"/>
              <a:t>17</a:t>
            </a:fld>
            <a:endParaRPr lang="en-US" dirty="0"/>
          </a:p>
        </p:txBody>
      </p:sp>
    </p:spTree>
    <p:extLst>
      <p:ext uri="{BB962C8B-B14F-4D97-AF65-F5344CB8AC3E}">
        <p14:creationId xmlns:p14="http://schemas.microsoft.com/office/powerpoint/2010/main" val="3699855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18</a:t>
            </a:fld>
            <a:endParaRPr lang="en-US"/>
          </a:p>
        </p:txBody>
      </p:sp>
    </p:spTree>
    <p:extLst>
      <p:ext uri="{BB962C8B-B14F-4D97-AF65-F5344CB8AC3E}">
        <p14:creationId xmlns:p14="http://schemas.microsoft.com/office/powerpoint/2010/main" val="3411952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19</a:t>
            </a:fld>
            <a:endParaRPr lang="en-US" dirty="0"/>
          </a:p>
        </p:txBody>
      </p:sp>
    </p:spTree>
    <p:extLst>
      <p:ext uri="{BB962C8B-B14F-4D97-AF65-F5344CB8AC3E}">
        <p14:creationId xmlns:p14="http://schemas.microsoft.com/office/powerpoint/2010/main" val="4121997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Get to know each other a little bit – spending the next 6 weeks with each other.</a:t>
            </a:r>
          </a:p>
          <a:p>
            <a:endParaRPr lang="en-US" dirty="0"/>
          </a:p>
          <a:p>
            <a:r>
              <a:rPr lang="en-US" dirty="0"/>
              <a:t>Brief intro/background on research administration </a:t>
            </a:r>
          </a:p>
          <a:p>
            <a:r>
              <a:rPr lang="en-US" dirty="0"/>
              <a:t>Overview of SPA teams and what we do</a:t>
            </a:r>
          </a:p>
          <a:p>
            <a:r>
              <a:rPr lang="en-US" dirty="0"/>
              <a:t>Sponsored Programs Basics</a:t>
            </a:r>
          </a:p>
          <a:p>
            <a:r>
              <a:rPr lang="en-US" dirty="0"/>
              <a:t>Roles and Responsibilities for sponsored programs</a:t>
            </a:r>
          </a:p>
          <a:p>
            <a:r>
              <a:rPr lang="en-US" dirty="0"/>
              <a:t>Policy framework – our bread and butter</a:t>
            </a:r>
          </a:p>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2</a:t>
            </a:fld>
            <a:endParaRPr lang="en-US" dirty="0"/>
          </a:p>
        </p:txBody>
      </p:sp>
    </p:spTree>
    <p:extLst>
      <p:ext uri="{BB962C8B-B14F-4D97-AF65-F5344CB8AC3E}">
        <p14:creationId xmlns:p14="http://schemas.microsoft.com/office/powerpoint/2010/main" val="1351254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Gifts can also be for research, instructional programs etc.</a:t>
            </a:r>
          </a:p>
          <a:p>
            <a:endParaRPr lang="en-US" dirty="0"/>
          </a:p>
          <a:p>
            <a:r>
              <a:rPr lang="en-US" dirty="0"/>
              <a:t>Program directed gifts</a:t>
            </a:r>
          </a:p>
          <a:p>
            <a:endParaRPr lang="en-US" dirty="0"/>
          </a:p>
          <a:p>
            <a:r>
              <a:rPr lang="en-US" dirty="0"/>
              <a:t>What we evaluate in determing when something is a gift or sponsored project is who ultimately benefits from the exchange and certain criteria helps us make these determinations.  Which we need to do in order for the university financials to be presented accurately.</a:t>
            </a:r>
          </a:p>
          <a:p>
            <a:endParaRPr lang="en-US" dirty="0"/>
          </a:p>
          <a:p>
            <a:r>
              <a:rPr lang="en-US" dirty="0"/>
              <a:t>Reporting</a:t>
            </a:r>
          </a:p>
          <a:p>
            <a:r>
              <a:rPr lang="en-US" dirty="0"/>
              <a:t>Deliverables – funding contingent on deliverable ie progress report</a:t>
            </a:r>
          </a:p>
          <a:p>
            <a:r>
              <a:rPr lang="en-US" dirty="0"/>
              <a:t>Return of funds, rebudgeting</a:t>
            </a:r>
          </a:p>
          <a:p>
            <a:r>
              <a:rPr lang="en-US" dirty="0"/>
              <a:t>IP ownership</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20</a:t>
            </a:fld>
            <a:endParaRPr lang="en-US" dirty="0"/>
          </a:p>
        </p:txBody>
      </p:sp>
    </p:spTree>
    <p:extLst>
      <p:ext uri="{BB962C8B-B14F-4D97-AF65-F5344CB8AC3E}">
        <p14:creationId xmlns:p14="http://schemas.microsoft.com/office/powerpoint/2010/main" val="1149311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Gifts can also be for research, instructional programs etc.</a:t>
            </a:r>
          </a:p>
          <a:p>
            <a:endParaRPr lang="en-US" dirty="0"/>
          </a:p>
          <a:p>
            <a:r>
              <a:rPr lang="en-US" dirty="0"/>
              <a:t>Program directed gifts</a:t>
            </a:r>
          </a:p>
          <a:p>
            <a:endParaRPr lang="en-US" dirty="0"/>
          </a:p>
          <a:p>
            <a:r>
              <a:rPr lang="en-US" dirty="0"/>
              <a:t>What we evaluate in determing when something is a gift or sponsored project is who ultimately benefits from the exchange and certain criteria helps us make these determinations.  Which we need to do in order for the university financials to be presented accurately.</a:t>
            </a:r>
          </a:p>
          <a:p>
            <a:endParaRPr lang="en-US" dirty="0"/>
          </a:p>
          <a:p>
            <a:r>
              <a:rPr lang="en-US" dirty="0"/>
              <a:t>Reporting</a:t>
            </a:r>
          </a:p>
          <a:p>
            <a:r>
              <a:rPr lang="en-US" dirty="0"/>
              <a:t>Deliverables – funding contingent on deliverable ie progress report</a:t>
            </a:r>
          </a:p>
          <a:p>
            <a:r>
              <a:rPr lang="en-US" dirty="0"/>
              <a:t>Return of funds, rebudgeting</a:t>
            </a:r>
          </a:p>
          <a:p>
            <a:r>
              <a:rPr lang="en-US" dirty="0"/>
              <a:t>IP ownership</a:t>
            </a:r>
          </a:p>
          <a:p>
            <a:endParaRPr lang="en-US" dirty="0"/>
          </a:p>
          <a:p>
            <a:r>
              <a:rPr lang="en-US" dirty="0"/>
              <a:t>Sometimes clear at pre-award and sometimes not. Do our best to make the right judgement call at pre award and working with the Foundation to direct the request appropriately. </a:t>
            </a:r>
          </a:p>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21</a:t>
            </a:fld>
            <a:endParaRPr lang="en-US" dirty="0"/>
          </a:p>
        </p:txBody>
      </p:sp>
    </p:spTree>
    <p:extLst>
      <p:ext uri="{BB962C8B-B14F-4D97-AF65-F5344CB8AC3E}">
        <p14:creationId xmlns:p14="http://schemas.microsoft.com/office/powerpoint/2010/main" val="115383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22</a:t>
            </a:fld>
            <a:endParaRPr lang="en-US"/>
          </a:p>
        </p:txBody>
      </p:sp>
    </p:spTree>
    <p:extLst>
      <p:ext uri="{BB962C8B-B14F-4D97-AF65-F5344CB8AC3E}">
        <p14:creationId xmlns:p14="http://schemas.microsoft.com/office/powerpoint/2010/main" val="1883111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stakeholders in ensuring faculty success for sponsored funding and managing all the rules that govern these funds. </a:t>
            </a:r>
          </a:p>
          <a:p>
            <a:endParaRPr lang="en-US" dirty="0"/>
          </a:p>
          <a:p>
            <a:r>
              <a:rPr lang="en-US" dirty="0"/>
              <a:t>Focus on the primary roles</a:t>
            </a:r>
          </a:p>
        </p:txBody>
      </p:sp>
      <p:sp>
        <p:nvSpPr>
          <p:cNvPr id="4" name="Slide Number Placeholder 3"/>
          <p:cNvSpPr>
            <a:spLocks noGrp="1"/>
          </p:cNvSpPr>
          <p:nvPr>
            <p:ph type="sldNum" sz="quarter" idx="5"/>
          </p:nvPr>
        </p:nvSpPr>
        <p:spPr/>
        <p:txBody>
          <a:bodyPr/>
          <a:lstStyle/>
          <a:p>
            <a:fld id="{29BF22EF-CF13-4EA3-BA93-BBE40C153887}" type="slidenum">
              <a:rPr lang="en-US" smtClean="0"/>
              <a:t>23</a:t>
            </a:fld>
            <a:endParaRPr lang="en-US" dirty="0"/>
          </a:p>
        </p:txBody>
      </p:sp>
    </p:spTree>
    <p:extLst>
      <p:ext uri="{BB962C8B-B14F-4D97-AF65-F5344CB8AC3E}">
        <p14:creationId xmlns:p14="http://schemas.microsoft.com/office/powerpoint/2010/main" val="2464157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24</a:t>
            </a:fld>
            <a:endParaRPr lang="en-US"/>
          </a:p>
        </p:txBody>
      </p:sp>
    </p:spTree>
    <p:extLst>
      <p:ext uri="{BB962C8B-B14F-4D97-AF65-F5344CB8AC3E}">
        <p14:creationId xmlns:p14="http://schemas.microsoft.com/office/powerpoint/2010/main" val="1676039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25</a:t>
            </a:fld>
            <a:endParaRPr lang="en-US"/>
          </a:p>
        </p:txBody>
      </p:sp>
    </p:spTree>
    <p:extLst>
      <p:ext uri="{BB962C8B-B14F-4D97-AF65-F5344CB8AC3E}">
        <p14:creationId xmlns:p14="http://schemas.microsoft.com/office/powerpoint/2010/main" val="2477283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Tx/>
              <a:buChar char="-"/>
            </a:pPr>
            <a:r>
              <a:rPr lang="en-US" dirty="0"/>
              <a:t>**Project Leadership**: Direct and oversee the research project, ensuring it aligns with the grant's objectives </a:t>
            </a:r>
          </a:p>
          <a:p>
            <a:pPr marL="171450" indent="-171450">
              <a:buFontTx/>
              <a:buChar char="-"/>
            </a:pPr>
            <a:endParaRPr lang="en-US" dirty="0"/>
          </a:p>
          <a:p>
            <a:pPr marL="171450" indent="-171450">
              <a:buFontTx/>
              <a:buChar char="-"/>
            </a:pPr>
            <a:r>
              <a:rPr lang="en-US" dirty="0"/>
              <a:t>**Proposal Preparation**: Develop and submit grant proposals, including detailed research plans, budgets, and timelines</a:t>
            </a:r>
          </a:p>
          <a:p>
            <a:pPr marL="171450" indent="-171450">
              <a:buFontTx/>
              <a:buChar char="-"/>
            </a:pPr>
            <a:endParaRPr lang="en-US" dirty="0"/>
          </a:p>
          <a:p>
            <a:pPr marL="171450" indent="-171450">
              <a:buFontTx/>
              <a:buChar char="-"/>
            </a:pPr>
            <a:r>
              <a:rPr lang="en-US" dirty="0"/>
              <a:t>**Compliance**: Ensure the project complies with all applicable laws, regulations, and institutional policies</a:t>
            </a:r>
          </a:p>
          <a:p>
            <a:pPr marL="0" indent="0">
              <a:buFontTx/>
              <a:buNone/>
            </a:pPr>
            <a:endParaRPr lang="en-US" dirty="0"/>
          </a:p>
          <a:p>
            <a:pPr marL="171450" indent="-171450">
              <a:buFontTx/>
              <a:buChar char="-"/>
            </a:pPr>
            <a:r>
              <a:rPr lang="en-US" dirty="0"/>
              <a:t>**Financial Management**: Manage the grant budget, including tracking expenditures and ensuring funds are used appropriately</a:t>
            </a:r>
          </a:p>
          <a:p>
            <a:pPr marL="171450" indent="-171450">
              <a:buFontTx/>
              <a:buChar char="-"/>
            </a:pPr>
            <a:endParaRPr lang="en-US" dirty="0"/>
          </a:p>
          <a:p>
            <a:pPr marL="171450" indent="-171450">
              <a:buFontTx/>
              <a:buChar char="-"/>
            </a:pPr>
            <a:r>
              <a:rPr lang="en-US" dirty="0"/>
              <a:t>- **Reporting**: Prepare and submit all required progress and final reports to the funding agency</a:t>
            </a:r>
          </a:p>
          <a:p>
            <a:pPr marL="0" indent="0">
              <a:buFontTx/>
              <a:buNone/>
            </a:pPr>
            <a:endParaRPr lang="en-US" dirty="0"/>
          </a:p>
          <a:p>
            <a:pPr marL="171450" indent="-171450">
              <a:buFontTx/>
              <a:buChar char="-"/>
            </a:pPr>
            <a:r>
              <a:rPr lang="en-US" dirty="0"/>
              <a:t>- **Team Coordination**: Lead and coordinate the research team, assigning tasks </a:t>
            </a:r>
          </a:p>
          <a:p>
            <a:pPr marL="171450" indent="-171450">
              <a:buFontTx/>
              <a:buChar char="-"/>
            </a:pPr>
            <a:endParaRPr lang="en-US" dirty="0"/>
          </a:p>
          <a:p>
            <a:pPr marL="171450" indent="-171450">
              <a:buFontTx/>
              <a:buChar char="-"/>
            </a:pPr>
            <a:r>
              <a:rPr lang="en-US" dirty="0"/>
              <a:t>- **Data Management**: Ensure proper collection, storage, and analysis of research data </a:t>
            </a:r>
          </a:p>
          <a:p>
            <a:pPr marL="171450" indent="-171450">
              <a:buFontTx/>
              <a:buChar char="-"/>
            </a:pPr>
            <a:endParaRPr lang="en-US" dirty="0"/>
          </a:p>
          <a:p>
            <a:pPr marL="171450" indent="-171450">
              <a:buFontTx/>
              <a:buChar char="-"/>
            </a:pPr>
            <a:r>
              <a:rPr lang="en-US" dirty="0"/>
              <a:t>- **Dissemination**: Publish and present research findings to the scientific community and other stakeholders</a:t>
            </a:r>
          </a:p>
          <a:p>
            <a:pPr marL="171450" indent="-171450">
              <a:buFontTx/>
              <a:buChar char="-"/>
            </a:pPr>
            <a:endParaRPr lang="en-US" dirty="0"/>
          </a:p>
          <a:p>
            <a:pPr marL="171450" indent="-171450">
              <a:buFontTx/>
              <a:buChar char="-"/>
            </a:pPr>
            <a:r>
              <a:rPr lang="en-US" dirty="0"/>
              <a:t>- **Ethical Conduct**: Uphold ethical standards in research, including obtaining necessary approvals and informed consent</a:t>
            </a:r>
          </a:p>
        </p:txBody>
      </p:sp>
      <p:sp>
        <p:nvSpPr>
          <p:cNvPr id="4" name="Slide Number Placeholder 3"/>
          <p:cNvSpPr>
            <a:spLocks noGrp="1"/>
          </p:cNvSpPr>
          <p:nvPr>
            <p:ph type="sldNum" sz="quarter" idx="5"/>
          </p:nvPr>
        </p:nvSpPr>
        <p:spPr/>
        <p:txBody>
          <a:bodyPr/>
          <a:lstStyle/>
          <a:p>
            <a:fld id="{29BF22EF-CF13-4EA3-BA93-BBE40C153887}" type="slidenum">
              <a:rPr lang="en-US" smtClean="0"/>
              <a:t>26</a:t>
            </a:fld>
            <a:endParaRPr lang="en-US"/>
          </a:p>
        </p:txBody>
      </p:sp>
    </p:spTree>
    <p:extLst>
      <p:ext uri="{BB962C8B-B14F-4D97-AF65-F5344CB8AC3E}">
        <p14:creationId xmlns:p14="http://schemas.microsoft.com/office/powerpoint/2010/main" val="3137984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27</a:t>
            </a:fld>
            <a:endParaRPr lang="en-US" dirty="0"/>
          </a:p>
        </p:txBody>
      </p:sp>
    </p:spTree>
    <p:extLst>
      <p:ext uri="{BB962C8B-B14F-4D97-AF65-F5344CB8AC3E}">
        <p14:creationId xmlns:p14="http://schemas.microsoft.com/office/powerpoint/2010/main" val="2633392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28</a:t>
            </a:fld>
            <a:endParaRPr lang="en-US"/>
          </a:p>
        </p:txBody>
      </p:sp>
    </p:spTree>
    <p:extLst>
      <p:ext uri="{BB962C8B-B14F-4D97-AF65-F5344CB8AC3E}">
        <p14:creationId xmlns:p14="http://schemas.microsoft.com/office/powerpoint/2010/main" val="3227164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very roles have the authority to bind the institution</a:t>
            </a:r>
          </a:p>
          <a:p>
            <a:endParaRPr lang="en-US" dirty="0"/>
          </a:p>
          <a:p>
            <a:r>
              <a:rPr lang="en-US" dirty="0"/>
              <a:t>Proposals and awards are contracts between NIU and external sponsors </a:t>
            </a:r>
          </a:p>
          <a:p>
            <a:endParaRPr lang="en-US" dirty="0"/>
          </a:p>
          <a:p>
            <a:r>
              <a:rPr lang="en-US" dirty="0"/>
              <a:t>SPA delegated authority from the BOT and President</a:t>
            </a:r>
          </a:p>
        </p:txBody>
      </p:sp>
      <p:sp>
        <p:nvSpPr>
          <p:cNvPr id="4" name="Slide Number Placeholder 3"/>
          <p:cNvSpPr>
            <a:spLocks noGrp="1"/>
          </p:cNvSpPr>
          <p:nvPr>
            <p:ph type="sldNum" sz="quarter" idx="5"/>
          </p:nvPr>
        </p:nvSpPr>
        <p:spPr/>
        <p:txBody>
          <a:bodyPr/>
          <a:lstStyle/>
          <a:p>
            <a:fld id="{29BF22EF-CF13-4EA3-BA93-BBE40C153887}" type="slidenum">
              <a:rPr lang="en-US" smtClean="0"/>
              <a:t>29</a:t>
            </a:fld>
            <a:endParaRPr lang="en-US"/>
          </a:p>
        </p:txBody>
      </p:sp>
    </p:spTree>
    <p:extLst>
      <p:ext uri="{BB962C8B-B14F-4D97-AF65-F5344CB8AC3E}">
        <p14:creationId xmlns:p14="http://schemas.microsoft.com/office/powerpoint/2010/main" val="413995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3</a:t>
            </a:fld>
            <a:endParaRPr lang="en-US"/>
          </a:p>
        </p:txBody>
      </p:sp>
    </p:spTree>
    <p:extLst>
      <p:ext uri="{BB962C8B-B14F-4D97-AF65-F5344CB8AC3E}">
        <p14:creationId xmlns:p14="http://schemas.microsoft.com/office/powerpoint/2010/main" val="2461600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 is a shared responsibility</a:t>
            </a:r>
          </a:p>
          <a:p>
            <a:r>
              <a:rPr lang="en-US" dirty="0"/>
              <a:t>Awards are to the institution</a:t>
            </a:r>
          </a:p>
        </p:txBody>
      </p:sp>
      <p:sp>
        <p:nvSpPr>
          <p:cNvPr id="4" name="Slide Number Placeholder 3"/>
          <p:cNvSpPr>
            <a:spLocks noGrp="1"/>
          </p:cNvSpPr>
          <p:nvPr>
            <p:ph type="sldNum" sz="quarter" idx="5"/>
          </p:nvPr>
        </p:nvSpPr>
        <p:spPr/>
        <p:txBody>
          <a:bodyPr/>
          <a:lstStyle/>
          <a:p>
            <a:fld id="{29BF22EF-CF13-4EA3-BA93-BBE40C153887}" type="slidenum">
              <a:rPr lang="en-US" smtClean="0"/>
              <a:t>30</a:t>
            </a:fld>
            <a:endParaRPr lang="en-US" dirty="0"/>
          </a:p>
        </p:txBody>
      </p:sp>
    </p:spTree>
    <p:extLst>
      <p:ext uri="{BB962C8B-B14F-4D97-AF65-F5344CB8AC3E}">
        <p14:creationId xmlns:p14="http://schemas.microsoft.com/office/powerpoint/2010/main" val="1443804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31</a:t>
            </a:fld>
            <a:endParaRPr lang="en-US"/>
          </a:p>
        </p:txBody>
      </p:sp>
    </p:spTree>
    <p:extLst>
      <p:ext uri="{BB962C8B-B14F-4D97-AF65-F5344CB8AC3E}">
        <p14:creationId xmlns:p14="http://schemas.microsoft.com/office/powerpoint/2010/main" val="2134688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framework</a:t>
            </a:r>
          </a:p>
          <a:p>
            <a:endParaRPr lang="en-US" dirty="0"/>
          </a:p>
          <a:p>
            <a:r>
              <a:rPr lang="en-US" dirty="0"/>
              <a:t>We are really not trying to be difficult nor are we ignoring you when it takes a while to answer a question or we give you the ‘it depends’.</a:t>
            </a:r>
          </a:p>
          <a:p>
            <a:endParaRPr lang="en-US" dirty="0"/>
          </a:p>
          <a:p>
            <a:r>
              <a:rPr lang="en-US" dirty="0"/>
              <a:t>It may also mean we can encounter new information that may require us to take a different look at something that we previously did.</a:t>
            </a:r>
          </a:p>
          <a:p>
            <a:endParaRPr lang="en-US" dirty="0"/>
          </a:p>
          <a:p>
            <a:r>
              <a:rPr lang="en-US" dirty="0"/>
              <a:t>172% increase in 10 years</a:t>
            </a:r>
          </a:p>
          <a:p>
            <a:endParaRPr lang="en-US" dirty="0"/>
          </a:p>
          <a:p>
            <a:r>
              <a:rPr lang="en-US" dirty="0"/>
              <a:t>University policy - consistency</a:t>
            </a:r>
          </a:p>
        </p:txBody>
      </p:sp>
      <p:sp>
        <p:nvSpPr>
          <p:cNvPr id="4" name="Slide Number Placeholder 3"/>
          <p:cNvSpPr>
            <a:spLocks noGrp="1"/>
          </p:cNvSpPr>
          <p:nvPr>
            <p:ph type="sldNum" sz="quarter" idx="5"/>
          </p:nvPr>
        </p:nvSpPr>
        <p:spPr/>
        <p:txBody>
          <a:bodyPr/>
          <a:lstStyle/>
          <a:p>
            <a:fld id="{29BF22EF-CF13-4EA3-BA93-BBE40C153887}" type="slidenum">
              <a:rPr lang="en-US" smtClean="0"/>
              <a:t>32</a:t>
            </a:fld>
            <a:endParaRPr lang="en-US" dirty="0"/>
          </a:p>
        </p:txBody>
      </p:sp>
    </p:spTree>
    <p:extLst>
      <p:ext uri="{BB962C8B-B14F-4D97-AF65-F5344CB8AC3E}">
        <p14:creationId xmlns:p14="http://schemas.microsoft.com/office/powerpoint/2010/main" val="2363574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5f0dc3071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5f0dc307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34</a:t>
            </a:fld>
            <a:endParaRPr lang="en-US" dirty="0"/>
          </a:p>
        </p:txBody>
      </p:sp>
    </p:spTree>
    <p:extLst>
      <p:ext uri="{BB962C8B-B14F-4D97-AF65-F5344CB8AC3E}">
        <p14:creationId xmlns:p14="http://schemas.microsoft.com/office/powerpoint/2010/main" val="3639775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 how the federal agencies must announce funding opportunities and the information they are required to include</a:t>
            </a:r>
          </a:p>
          <a:p>
            <a:endParaRPr lang="en-US" dirty="0"/>
          </a:p>
          <a:p>
            <a:r>
              <a:rPr lang="en-US" dirty="0"/>
              <a:t>Funding opportunities should be available 60 calendar days before the deadline – but agencies can reduce this to 30 when determined by the agency head.</a:t>
            </a:r>
          </a:p>
          <a:p>
            <a:endParaRPr lang="en-US" dirty="0"/>
          </a:p>
          <a:p>
            <a:r>
              <a:rPr lang="en-US" dirty="0"/>
              <a:t>Federal award info</a:t>
            </a:r>
          </a:p>
          <a:p>
            <a:r>
              <a:rPr lang="en-US" dirty="0"/>
              <a:t>Eligibilty</a:t>
            </a:r>
          </a:p>
          <a:p>
            <a:r>
              <a:rPr lang="en-US" dirty="0"/>
              <a:t>Review criteria </a:t>
            </a:r>
          </a:p>
          <a:p>
            <a:r>
              <a:rPr lang="en-US" dirty="0"/>
              <a:t>Terms and Conditions</a:t>
            </a:r>
          </a:p>
          <a:p>
            <a:endParaRPr lang="en-US" dirty="0"/>
          </a:p>
          <a:p>
            <a:endParaRPr lang="en-US" dirty="0"/>
          </a:p>
          <a:p>
            <a:r>
              <a:rPr lang="en-US" dirty="0"/>
              <a:t>Notice of Award Details – next page</a:t>
            </a:r>
          </a:p>
          <a:p>
            <a:endParaRPr lang="en-US" dirty="0"/>
          </a:p>
          <a:p>
            <a:r>
              <a:rPr lang="en-US" dirty="0"/>
              <a:t>Suspension and Debarrment</a:t>
            </a:r>
          </a:p>
          <a:p>
            <a:endParaRPr lang="en-US" dirty="0"/>
          </a:p>
          <a:p>
            <a:pPr marL="465887">
              <a:lnSpc>
                <a:spcPct val="107000"/>
              </a:lnSpc>
              <a:spcAft>
                <a:spcPts val="815"/>
              </a:spcAft>
            </a:pPr>
            <a:r>
              <a:rPr lang="en-US" sz="1800" dirty="0">
                <a:latin typeface="Calibri" panose="020F0502020204030204" pitchFamily="34" charset="0"/>
                <a:ea typeface="Calibri" panose="020F0502020204030204" pitchFamily="34" charset="0"/>
                <a:cs typeface="Calibri" panose="020F0502020204030204" pitchFamily="34" charset="0"/>
              </a:rPr>
              <a:t>Suspension - A disqualification from government contracting and subcontracting for a temporary period of time because a company or individual is suspected of engaging in criminal, fraudulent, or seriously improper conduct.  Suspension is to be used on an interim basis pending debarment proceedings.</a:t>
            </a:r>
          </a:p>
          <a:p>
            <a:pPr marL="465887">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rPr>
              <a:t>	Debarment - An exclusion from government contracting and subcontracting for a reasonable, specified period of time because an individual or vendor failed to perform, or their performance was inadequate</a:t>
            </a:r>
          </a:p>
          <a:p>
            <a:endParaRPr lang="en-US" sz="1800" dirty="0">
              <a:latin typeface="Calibri" panose="020F0502020204030204" pitchFamily="34" charset="0"/>
              <a:ea typeface="Calibri" panose="020F0502020204030204" pitchFamily="34" charset="0"/>
            </a:endParaRPr>
          </a:p>
          <a:p>
            <a:endParaRPr lang="en-US" sz="1800" dirty="0">
              <a:latin typeface="Calibri" panose="020F0502020204030204" pitchFamily="34" charset="0"/>
              <a:ea typeface="Calibri" panose="020F0502020204030204" pitchFamily="34" charset="0"/>
            </a:endParaRPr>
          </a:p>
          <a:p>
            <a:pPr marL="349415" indent="-349415">
              <a:lnSpc>
                <a:spcPct val="107000"/>
              </a:lnSpc>
              <a:buFont typeface="+mj-lt"/>
              <a:buAutoNum type="arabicPeriod"/>
            </a:pPr>
            <a:r>
              <a:rPr lang="en-US" sz="1800" dirty="0">
                <a:latin typeface="Calibri" panose="020F0502020204030204" pitchFamily="34" charset="0"/>
                <a:ea typeface="Calibri" panose="020F0502020204030204" pitchFamily="34" charset="0"/>
                <a:cs typeface="Calibri" panose="020F0502020204030204" pitchFamily="34" charset="0"/>
              </a:rPr>
              <a:t>NIU Principal Investigators and Co-Principal Investigators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mj-lt"/>
              <a:buAutoNum type="arabicPeriod"/>
            </a:pPr>
            <a:r>
              <a:rPr lang="en-US" sz="1800" dirty="0">
                <a:latin typeface="Calibri" panose="020F0502020204030204" pitchFamily="34" charset="0"/>
                <a:ea typeface="Calibri" panose="020F0502020204030204" pitchFamily="34" charset="0"/>
                <a:cs typeface="Calibri" panose="020F0502020204030204" pitchFamily="34" charset="0"/>
              </a:rPr>
              <a:t>Consultants and contracts (Contractors) &gt;$25k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mj-lt"/>
              <a:buAutoNum type="arabicPeriod"/>
            </a:pPr>
            <a:r>
              <a:rPr lang="en-US" sz="1800" dirty="0">
                <a:latin typeface="Calibri" panose="020F0502020204030204" pitchFamily="34" charset="0"/>
                <a:ea typeface="Calibri" panose="020F0502020204030204" pitchFamily="34" charset="0"/>
                <a:cs typeface="Calibri" panose="020F0502020204030204" pitchFamily="34" charset="0"/>
              </a:rPr>
              <a:t>All subrecipients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spcAft>
                <a:spcPts val="815"/>
              </a:spcAft>
              <a:buFont typeface="+mj-lt"/>
              <a:buAutoNum type="arabicPeriod"/>
            </a:pPr>
            <a:r>
              <a:rPr lang="en-US" sz="1800" dirty="0">
                <a:latin typeface="Calibri" panose="020F0502020204030204" pitchFamily="34" charset="0"/>
                <a:ea typeface="Calibri" panose="020F0502020204030204" pitchFamily="34" charset="0"/>
                <a:cs typeface="Calibri" panose="020F0502020204030204" pitchFamily="34" charset="0"/>
              </a:rPr>
              <a:t>SPA staff working with proposals and awards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Pre-Award Certification</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35</a:t>
            </a:fld>
            <a:endParaRPr lang="en-US" dirty="0"/>
          </a:p>
        </p:txBody>
      </p:sp>
    </p:spTree>
    <p:extLst>
      <p:ext uri="{BB962C8B-B14F-4D97-AF65-F5344CB8AC3E}">
        <p14:creationId xmlns:p14="http://schemas.microsoft.com/office/powerpoint/2010/main" val="1359801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36</a:t>
            </a:fld>
            <a:endParaRPr lang="en-US" dirty="0"/>
          </a:p>
        </p:txBody>
      </p:sp>
    </p:spTree>
    <p:extLst>
      <p:ext uri="{BB962C8B-B14F-4D97-AF65-F5344CB8AC3E}">
        <p14:creationId xmlns:p14="http://schemas.microsoft.com/office/powerpoint/2010/main" val="3806895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Nature of the work, unique situation, or programmatic purpose creates an unlike circumstance.</a:t>
            </a:r>
          </a:p>
          <a:p>
            <a:r>
              <a:rPr lang="en-US" dirty="0"/>
              <a:t>The cost must be specifically associated with the sponsored project with a high degree of accuracy.</a:t>
            </a:r>
          </a:p>
          <a:p>
            <a:r>
              <a:rPr lang="en-US" dirty="0"/>
              <a:t>The cost must meet all general criteria for be charged to a sponsored award (i.e., allowable, reasonable, allocable and properly documented)</a:t>
            </a:r>
          </a:p>
          <a:p>
            <a:endParaRPr lang="en-US" dirty="0"/>
          </a:p>
          <a:p>
            <a:endParaRPr lang="en-US" dirty="0"/>
          </a:p>
          <a:p>
            <a:r>
              <a:rPr lang="en-US" dirty="0"/>
              <a:t>Overcome deficiencies, convenience</a:t>
            </a:r>
          </a:p>
          <a:p>
            <a:r>
              <a:rPr lang="en-US" dirty="0"/>
              <a:t>This is why put so much emphasis on documenting cost transfers</a:t>
            </a:r>
          </a:p>
          <a:p>
            <a:endParaRPr lang="en-US" dirty="0"/>
          </a:p>
          <a:p>
            <a:r>
              <a:rPr lang="en-US" dirty="0"/>
              <a:t>Like and unlike circumstances – Military services grant to outfit a learning space for veteran students. Purchases of general office equipment likes desks and chairs.</a:t>
            </a:r>
          </a:p>
          <a:p>
            <a:r>
              <a:rPr lang="en-US" dirty="0"/>
              <a:t>Also where SPA can help to make sure these costs are 1) appropriate and 2) adequately documented in the budget justification.</a:t>
            </a:r>
          </a:p>
          <a:p>
            <a:endParaRPr lang="en-US" dirty="0"/>
          </a:p>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37</a:t>
            </a:fld>
            <a:endParaRPr lang="en-US" dirty="0"/>
          </a:p>
        </p:txBody>
      </p:sp>
    </p:spTree>
    <p:extLst>
      <p:ext uri="{BB962C8B-B14F-4D97-AF65-F5344CB8AC3E}">
        <p14:creationId xmlns:p14="http://schemas.microsoft.com/office/powerpoint/2010/main" val="1158411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63521-B688-EF67-2E39-7040001DE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9651B-56A1-E12E-4688-BDD28B9BB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B7346-F6AC-DF42-7993-FCACC86F96FA}"/>
              </a:ext>
            </a:extLst>
          </p:cNvPr>
          <p:cNvSpPr>
            <a:spLocks noGrp="1"/>
          </p:cNvSpPr>
          <p:nvPr>
            <p:ph type="body" idx="1"/>
          </p:nvPr>
        </p:nvSpPr>
        <p:spPr/>
        <p:txBody>
          <a:bodyPr/>
          <a:lstStyle/>
          <a:p>
            <a:r>
              <a:rPr lang="en-US" b="0" i="0" dirty="0">
                <a:solidFill>
                  <a:srgbClr val="111111"/>
                </a:solidFill>
                <a:effectLst/>
                <a:latin typeface="-apple-system"/>
              </a:rPr>
              <a:t>Research project that investigates the effects of a new cognitive-behavioral therapy (CBT) program on reducing anxiety in adults. This project would involve human subjects who participate in the therapy sessions and complete various assessments.</a:t>
            </a:r>
          </a:p>
          <a:p>
            <a:endParaRPr lang="en-US" b="0" i="0" dirty="0">
              <a:solidFill>
                <a:srgbClr val="111111"/>
              </a:solidFill>
              <a:effectLst/>
              <a:latin typeface="-apple-system"/>
            </a:endParaRPr>
          </a:p>
          <a:p>
            <a:endParaRPr lang="en-US" dirty="0"/>
          </a:p>
        </p:txBody>
      </p:sp>
      <p:sp>
        <p:nvSpPr>
          <p:cNvPr id="4" name="Slide Number Placeholder 3">
            <a:extLst>
              <a:ext uri="{FF2B5EF4-FFF2-40B4-BE49-F238E27FC236}">
                <a16:creationId xmlns:a16="http://schemas.microsoft.com/office/drawing/2014/main" id="{0549E676-B8CD-2292-D1DE-494A55B04C98}"/>
              </a:ext>
            </a:extLst>
          </p:cNvPr>
          <p:cNvSpPr>
            <a:spLocks noGrp="1"/>
          </p:cNvSpPr>
          <p:nvPr>
            <p:ph type="sldNum" sz="quarter" idx="5"/>
          </p:nvPr>
        </p:nvSpPr>
        <p:spPr/>
        <p:txBody>
          <a:bodyPr/>
          <a:lstStyle/>
          <a:p>
            <a:fld id="{29BF22EF-CF13-4EA3-BA93-BBE40C153887}" type="slidenum">
              <a:rPr lang="en-US" smtClean="0"/>
              <a:t>38</a:t>
            </a:fld>
            <a:endParaRPr lang="en-US"/>
          </a:p>
        </p:txBody>
      </p:sp>
    </p:spTree>
    <p:extLst>
      <p:ext uri="{BB962C8B-B14F-4D97-AF65-F5344CB8AC3E}">
        <p14:creationId xmlns:p14="http://schemas.microsoft.com/office/powerpoint/2010/main" val="2894335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8595A"/>
                </a:solidFill>
                <a:effectLst/>
                <a:highlight>
                  <a:srgbClr val="FFFFFF"/>
                </a:highlight>
                <a:latin typeface="Montserrat" panose="00000500000000000000" pitchFamily="2" charset="0"/>
              </a:rPr>
              <a:t>A participant is defined as a non-NIU employee who is the recipient, not the provider, of a training associated with a workshop, conference, seminar, symposium, or other short-term instructional or information sharing activity. Participants are not required to provide any deliverable to NIU, and they are not subject to NIU human resources policies (e.g., they cannot be terminated for failure to perform). Participants may include students, scholars, and scientists from other institutions, representatives of private sector companies, teachers, and state or local government agency personnel.</a:t>
            </a:r>
          </a:p>
          <a:p>
            <a:endParaRPr lang="en-US" b="0" i="0" dirty="0">
              <a:solidFill>
                <a:srgbClr val="58595A"/>
              </a:solidFill>
              <a:effectLst/>
              <a:highlight>
                <a:srgbClr val="FFFFFF"/>
              </a:highlight>
              <a:latin typeface="Montserrat" panose="00000500000000000000" pitchFamily="2" charset="0"/>
            </a:endParaRPr>
          </a:p>
          <a:p>
            <a:r>
              <a:rPr lang="en-US" b="0" i="0" dirty="0">
                <a:solidFill>
                  <a:srgbClr val="58595A"/>
                </a:solidFill>
                <a:effectLst/>
                <a:highlight>
                  <a:srgbClr val="FFFFFF"/>
                </a:highlight>
                <a:latin typeface="Montserrat" panose="00000500000000000000" pitchFamily="2" charset="0"/>
              </a:rPr>
              <a:t>Stipends</a:t>
            </a:r>
          </a:p>
          <a:p>
            <a:r>
              <a:rPr lang="en-US" b="0" i="0" dirty="0">
                <a:solidFill>
                  <a:srgbClr val="58595A"/>
                </a:solidFill>
                <a:effectLst/>
                <a:highlight>
                  <a:srgbClr val="FFFFFF"/>
                </a:highlight>
                <a:latin typeface="Montserrat" panose="00000500000000000000" pitchFamily="2" charset="0"/>
              </a:rPr>
              <a:t>Travel</a:t>
            </a:r>
          </a:p>
          <a:p>
            <a:r>
              <a:rPr lang="en-US" b="0" i="0" dirty="0">
                <a:solidFill>
                  <a:srgbClr val="58595A"/>
                </a:solidFill>
                <a:effectLst/>
                <a:highlight>
                  <a:srgbClr val="FFFFFF"/>
                </a:highlight>
                <a:latin typeface="Montserrat" panose="00000500000000000000" pitchFamily="2" charset="0"/>
              </a:rPr>
              <a:t>Subsistence</a:t>
            </a:r>
          </a:p>
          <a:p>
            <a:r>
              <a:rPr lang="en-US" b="0" i="0" dirty="0">
                <a:solidFill>
                  <a:srgbClr val="58595A"/>
                </a:solidFill>
                <a:effectLst/>
                <a:highlight>
                  <a:srgbClr val="FFFFFF"/>
                </a:highlight>
                <a:latin typeface="Montserrat" panose="00000500000000000000" pitchFamily="2" charset="0"/>
              </a:rPr>
              <a:t>Fees</a:t>
            </a:r>
          </a:p>
          <a:p>
            <a:endParaRPr lang="en-US" b="0" i="0" dirty="0">
              <a:solidFill>
                <a:srgbClr val="58595A"/>
              </a:solidFill>
              <a:effectLst/>
              <a:highlight>
                <a:srgbClr val="FFFFFF"/>
              </a:highlight>
              <a:latin typeface="Montserrat" panose="00000500000000000000" pitchFamily="2" charset="0"/>
            </a:endParaRPr>
          </a:p>
          <a:p>
            <a:r>
              <a:rPr lang="en-US" b="0" i="0" dirty="0">
                <a:solidFill>
                  <a:srgbClr val="58595A"/>
                </a:solidFill>
                <a:effectLst/>
                <a:highlight>
                  <a:srgbClr val="FFFFFF"/>
                </a:highlight>
                <a:latin typeface="Montserrat" panose="00000500000000000000" pitchFamily="2" charset="0"/>
              </a:rPr>
              <a:t>Not Human Subjects</a:t>
            </a:r>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39</a:t>
            </a:fld>
            <a:endParaRPr lang="en-US" dirty="0"/>
          </a:p>
        </p:txBody>
      </p:sp>
    </p:spTree>
    <p:extLst>
      <p:ext uri="{BB962C8B-B14F-4D97-AF65-F5344CB8AC3E}">
        <p14:creationId xmlns:p14="http://schemas.microsoft.com/office/powerpoint/2010/main" val="411637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Spans many different areas and functions but all to support the research (included in the term research is also instruction, service creative programs)</a:t>
            </a:r>
          </a:p>
          <a:p>
            <a:r>
              <a:rPr lang="en-US" dirty="0"/>
              <a:t> </a:t>
            </a:r>
          </a:p>
          <a:p>
            <a:r>
              <a:rPr lang="en-US" dirty="0"/>
              <a:t>Research administration may be tied to grant funding –but may not.</a:t>
            </a:r>
          </a:p>
          <a:p>
            <a:endParaRPr lang="en-US" dirty="0"/>
          </a:p>
          <a:p>
            <a:r>
              <a:rPr lang="en-US" dirty="0"/>
              <a:t>E.g., a faculty has internal or start up funding to conduct a study on whether virtual reality experiences can reduce stress – working with human subjects they still need to obtain IRB approval.  </a:t>
            </a:r>
          </a:p>
        </p:txBody>
      </p:sp>
      <p:sp>
        <p:nvSpPr>
          <p:cNvPr id="4" name="Slide Number Placeholder 3"/>
          <p:cNvSpPr>
            <a:spLocks noGrp="1"/>
          </p:cNvSpPr>
          <p:nvPr>
            <p:ph type="sldNum" sz="quarter" idx="5"/>
          </p:nvPr>
        </p:nvSpPr>
        <p:spPr/>
        <p:txBody>
          <a:bodyPr/>
          <a:lstStyle/>
          <a:p>
            <a:fld id="{29BF22EF-CF13-4EA3-BA93-BBE40C153887}" type="slidenum">
              <a:rPr lang="en-US" smtClean="0"/>
              <a:t>4</a:t>
            </a:fld>
            <a:endParaRPr lang="en-US" dirty="0"/>
          </a:p>
        </p:txBody>
      </p:sp>
    </p:spTree>
    <p:extLst>
      <p:ext uri="{BB962C8B-B14F-4D97-AF65-F5344CB8AC3E}">
        <p14:creationId xmlns:p14="http://schemas.microsoft.com/office/powerpoint/2010/main" val="2685517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effective rate</a:t>
            </a:r>
          </a:p>
        </p:txBody>
      </p:sp>
      <p:sp>
        <p:nvSpPr>
          <p:cNvPr id="4" name="Slide Number Placeholder 3"/>
          <p:cNvSpPr>
            <a:spLocks noGrp="1"/>
          </p:cNvSpPr>
          <p:nvPr>
            <p:ph type="sldNum" sz="quarter" idx="5"/>
          </p:nvPr>
        </p:nvSpPr>
        <p:spPr/>
        <p:txBody>
          <a:bodyPr/>
          <a:lstStyle/>
          <a:p>
            <a:fld id="{29BF22EF-CF13-4EA3-BA93-BBE40C153887}" type="slidenum">
              <a:rPr lang="en-US" smtClean="0"/>
              <a:t>40</a:t>
            </a:fld>
            <a:endParaRPr lang="en-US" dirty="0"/>
          </a:p>
        </p:txBody>
      </p:sp>
    </p:spTree>
    <p:extLst>
      <p:ext uri="{BB962C8B-B14F-4D97-AF65-F5344CB8AC3E}">
        <p14:creationId xmlns:p14="http://schemas.microsoft.com/office/powerpoint/2010/main" val="355167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effective rate 14%</a:t>
            </a:r>
          </a:p>
        </p:txBody>
      </p:sp>
      <p:sp>
        <p:nvSpPr>
          <p:cNvPr id="4" name="Slide Number Placeholder 3"/>
          <p:cNvSpPr>
            <a:spLocks noGrp="1"/>
          </p:cNvSpPr>
          <p:nvPr>
            <p:ph type="sldNum" sz="quarter" idx="5"/>
          </p:nvPr>
        </p:nvSpPr>
        <p:spPr/>
        <p:txBody>
          <a:bodyPr/>
          <a:lstStyle/>
          <a:p>
            <a:fld id="{29BF22EF-CF13-4EA3-BA93-BBE40C153887}" type="slidenum">
              <a:rPr lang="en-US" smtClean="0"/>
              <a:t>41</a:t>
            </a:fld>
            <a:endParaRPr lang="en-US" dirty="0"/>
          </a:p>
        </p:txBody>
      </p:sp>
    </p:spTree>
    <p:extLst>
      <p:ext uri="{BB962C8B-B14F-4D97-AF65-F5344CB8AC3E}">
        <p14:creationId xmlns:p14="http://schemas.microsoft.com/office/powerpoint/2010/main" val="727151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Adequete control environment to make sure that our financial system and records can identify the source and application of funds of federally funded activities.</a:t>
            </a:r>
          </a:p>
          <a:p>
            <a:endParaRPr lang="en-US" dirty="0"/>
          </a:p>
          <a:p>
            <a:endParaRPr lang="en-US" dirty="0"/>
          </a:p>
          <a:p>
            <a:r>
              <a:rPr lang="en-US" dirty="0">
                <a:effectLst/>
              </a:rPr>
              <a:t>(4) Effective control over, and accountability for, all funds, property, and other assets. The non-Federal entity must adequately safeguard all assets and assure that they are used solely for authorized purposes. See </a:t>
            </a:r>
            <a:r>
              <a:rPr lang="en-US" dirty="0">
                <a:effectLst/>
                <a:hlinkClick r:id="rId3"/>
              </a:rPr>
              <a:t>§ 200.303</a:t>
            </a:r>
            <a:r>
              <a:rPr lang="en-US" dirty="0">
                <a:effectLst/>
              </a:rPr>
              <a:t>.</a:t>
            </a:r>
          </a:p>
          <a:p>
            <a:r>
              <a:rPr lang="en-US" dirty="0">
                <a:effectLst/>
              </a:rPr>
              <a:t>(5) Comparison of expenditures with budget amounts for each Federal award.</a:t>
            </a:r>
          </a:p>
          <a:p>
            <a:r>
              <a:rPr lang="en-US" dirty="0">
                <a:effectLst/>
              </a:rPr>
              <a:t>(6) Written procedures to implement the requirements of </a:t>
            </a:r>
            <a:r>
              <a:rPr lang="en-US" dirty="0">
                <a:effectLst/>
                <a:hlinkClick r:id="rId4"/>
              </a:rPr>
              <a:t>§ 200.305</a:t>
            </a:r>
            <a:r>
              <a:rPr lang="en-US" dirty="0">
                <a:effectLst/>
              </a:rPr>
              <a:t>.</a:t>
            </a:r>
          </a:p>
          <a:p>
            <a:r>
              <a:rPr lang="en-US" dirty="0">
                <a:effectLst/>
              </a:rPr>
              <a:t>(7) Written procedures for determining the allowability of costs in accordance with </a:t>
            </a:r>
            <a:r>
              <a:rPr lang="en-US" dirty="0">
                <a:effectLst/>
                <a:hlinkClick r:id="rId5"/>
              </a:rPr>
              <a:t>subpart E of this part</a:t>
            </a:r>
            <a:r>
              <a:rPr lang="en-US" dirty="0">
                <a:effectLst/>
              </a:rPr>
              <a:t> and the terms and conditions of the Federal award.</a:t>
            </a:r>
          </a:p>
          <a:p>
            <a:endParaRPr lang="en-US" dirty="0"/>
          </a:p>
          <a:p>
            <a:r>
              <a:rPr lang="en-US" dirty="0"/>
              <a:t>Federal payment – cost reimburseable</a:t>
            </a:r>
          </a:p>
          <a:p>
            <a:endParaRPr lang="en-US" dirty="0"/>
          </a:p>
          <a:p>
            <a:r>
              <a:rPr lang="en-US" dirty="0"/>
              <a:t>Subrecipient monitoring – ballooned in new requirements in the last 5-10 years</a:t>
            </a:r>
          </a:p>
          <a:p>
            <a:endParaRPr lang="en-US" dirty="0"/>
          </a:p>
          <a:p>
            <a:r>
              <a:rPr lang="en-US" dirty="0"/>
              <a:t>Revisions to Budget and Program Plans</a:t>
            </a:r>
          </a:p>
        </p:txBody>
      </p:sp>
      <p:sp>
        <p:nvSpPr>
          <p:cNvPr id="4" name="Slide Number Placeholder 3"/>
          <p:cNvSpPr>
            <a:spLocks noGrp="1"/>
          </p:cNvSpPr>
          <p:nvPr>
            <p:ph type="sldNum" sz="quarter" idx="5"/>
          </p:nvPr>
        </p:nvSpPr>
        <p:spPr/>
        <p:txBody>
          <a:bodyPr/>
          <a:lstStyle/>
          <a:p>
            <a:fld id="{29BF22EF-CF13-4EA3-BA93-BBE40C153887}" type="slidenum">
              <a:rPr lang="en-US" smtClean="0"/>
              <a:t>42</a:t>
            </a:fld>
            <a:endParaRPr lang="en-US" dirty="0"/>
          </a:p>
        </p:txBody>
      </p:sp>
    </p:spTree>
    <p:extLst>
      <p:ext uri="{BB962C8B-B14F-4D97-AF65-F5344CB8AC3E}">
        <p14:creationId xmlns:p14="http://schemas.microsoft.com/office/powerpoint/2010/main" val="1996097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 Carrie will go into this more from the pre and post standpoint but just want to call this out early.</a:t>
            </a:r>
          </a:p>
        </p:txBody>
      </p:sp>
      <p:sp>
        <p:nvSpPr>
          <p:cNvPr id="4" name="Slide Number Placeholder 3"/>
          <p:cNvSpPr>
            <a:spLocks noGrp="1"/>
          </p:cNvSpPr>
          <p:nvPr>
            <p:ph type="sldNum" sz="quarter" idx="5"/>
          </p:nvPr>
        </p:nvSpPr>
        <p:spPr/>
        <p:txBody>
          <a:bodyPr/>
          <a:lstStyle/>
          <a:p>
            <a:fld id="{29BF22EF-CF13-4EA3-BA93-BBE40C153887}" type="slidenum">
              <a:rPr lang="en-US" smtClean="0"/>
              <a:t>43</a:t>
            </a:fld>
            <a:endParaRPr lang="en-US" dirty="0"/>
          </a:p>
        </p:txBody>
      </p:sp>
    </p:spTree>
    <p:extLst>
      <p:ext uri="{BB962C8B-B14F-4D97-AF65-F5344CB8AC3E}">
        <p14:creationId xmlns:p14="http://schemas.microsoft.com/office/powerpoint/2010/main" val="470417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Salary and fringes are the largest expense on grants, which also means they are the most scrutinized. </a:t>
            </a:r>
          </a:p>
          <a:p>
            <a:endParaRPr lang="en-US" dirty="0"/>
          </a:p>
          <a:p>
            <a:r>
              <a:rPr lang="en-US" dirty="0"/>
              <a:t>Donna and Rai will cover this more for budgeting and Carrie with post for effort reporting but getting these main concepts out</a:t>
            </a:r>
          </a:p>
        </p:txBody>
      </p:sp>
      <p:sp>
        <p:nvSpPr>
          <p:cNvPr id="4" name="Slide Number Placeholder 3"/>
          <p:cNvSpPr>
            <a:spLocks noGrp="1"/>
          </p:cNvSpPr>
          <p:nvPr>
            <p:ph type="sldNum" sz="quarter" idx="5"/>
          </p:nvPr>
        </p:nvSpPr>
        <p:spPr/>
        <p:txBody>
          <a:bodyPr/>
          <a:lstStyle/>
          <a:p>
            <a:fld id="{29BF22EF-CF13-4EA3-BA93-BBE40C153887}" type="slidenum">
              <a:rPr lang="en-US" smtClean="0"/>
              <a:t>44</a:t>
            </a:fld>
            <a:endParaRPr lang="en-US" dirty="0"/>
          </a:p>
        </p:txBody>
      </p:sp>
    </p:spTree>
    <p:extLst>
      <p:ext uri="{BB962C8B-B14F-4D97-AF65-F5344CB8AC3E}">
        <p14:creationId xmlns:p14="http://schemas.microsoft.com/office/powerpoint/2010/main" val="77126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45</a:t>
            </a:fld>
            <a:endParaRPr lang="en-US"/>
          </a:p>
        </p:txBody>
      </p:sp>
    </p:spTree>
    <p:extLst>
      <p:ext uri="{BB962C8B-B14F-4D97-AF65-F5344CB8AC3E}">
        <p14:creationId xmlns:p14="http://schemas.microsoft.com/office/powerpoint/2010/main" val="1155742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22EF-CF13-4EA3-BA93-BBE40C153887}" type="slidenum">
              <a:rPr lang="en-US" smtClean="0"/>
              <a:t>46</a:t>
            </a:fld>
            <a:endParaRPr lang="en-US"/>
          </a:p>
        </p:txBody>
      </p:sp>
    </p:spTree>
    <p:extLst>
      <p:ext uri="{BB962C8B-B14F-4D97-AF65-F5344CB8AC3E}">
        <p14:creationId xmlns:p14="http://schemas.microsoft.com/office/powerpoint/2010/main" val="435862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12617" y="4725672"/>
            <a:ext cx="5452533" cy="4489387"/>
          </a:xfrm>
          <a:prstGeom prst="rect">
            <a:avLst/>
          </a:prstGeom>
        </p:spPr>
        <p:txBody>
          <a:bodyPr lIns="97552" tIns="48775" rIns="97552" bIns="48775">
            <a:normAutofit/>
          </a:bodyPr>
          <a:lstStyle/>
          <a:p>
            <a:r>
              <a:rPr lang="en-US" dirty="0"/>
              <a:t> Most funding taxpayer dollars, our money. And even if not, we have an obligation to do what we tell the sponsors we are going to do with their money.</a:t>
            </a:r>
          </a:p>
          <a:p>
            <a:r>
              <a:rPr lang="en-US" dirty="0"/>
              <a:t>Compliance but also trust.</a:t>
            </a:r>
          </a:p>
          <a:p>
            <a:r>
              <a:rPr lang="en-US" dirty="0"/>
              <a:t>When we are seen as trustworthy, sponsors are more inclined to continue funding us.</a:t>
            </a:r>
          </a:p>
          <a:p>
            <a:endParaRPr lang="en-US" dirty="0"/>
          </a:p>
          <a:p>
            <a:r>
              <a:rPr lang="en-US" dirty="0"/>
              <a:t>More flexibility in managing the award.</a:t>
            </a:r>
          </a:p>
          <a:p>
            <a:endParaRPr lang="en-US" dirty="0"/>
          </a:p>
          <a:p>
            <a:r>
              <a:rPr lang="en-US" dirty="0"/>
              <a:t>Compliance is at the heart of what we do</a:t>
            </a:r>
          </a:p>
          <a:p>
            <a:r>
              <a:rPr lang="en-US" dirty="0"/>
              <a:t>Grants to the institution, not the PI. </a:t>
            </a:r>
          </a:p>
          <a:p>
            <a:endParaRPr lang="en-US" dirty="0"/>
          </a:p>
          <a:p>
            <a:r>
              <a:rPr lang="en-US" dirty="0"/>
              <a:t>172% increase in new or significantly modified federal regulations governing research in last 10 years. That’s a lot for faculty to keep up on.</a:t>
            </a:r>
          </a:p>
          <a:p>
            <a:endParaRPr lang="en-US" dirty="0"/>
          </a:p>
          <a:p>
            <a:r>
              <a:rPr lang="en-US" dirty="0"/>
              <a:t>42% admin burden</a:t>
            </a:r>
          </a:p>
          <a:p>
            <a:endParaRPr lang="en-US" dirty="0"/>
          </a:p>
          <a:p>
            <a:r>
              <a:rPr lang="en-US" dirty="0"/>
              <a:t>Find a way to manage this environment without creating undue barriers to faculty research – let them focus on the research.</a:t>
            </a:r>
          </a:p>
          <a:p>
            <a:endParaRPr lang="en-US" dirty="0"/>
          </a:p>
          <a:p>
            <a:r>
              <a:rPr lang="en-US" dirty="0"/>
              <a:t>Long term competitiveness.</a:t>
            </a:r>
          </a:p>
        </p:txBody>
      </p:sp>
      <p:sp>
        <p:nvSpPr>
          <p:cNvPr id="4" name="Slide Number Placeholder 3"/>
          <p:cNvSpPr>
            <a:spLocks noGrp="1"/>
          </p:cNvSpPr>
          <p:nvPr>
            <p:ph type="sldNum" sz="quarter" idx="10"/>
          </p:nvPr>
        </p:nvSpPr>
        <p:spPr>
          <a:xfrm>
            <a:off x="4206241" y="9451343"/>
            <a:ext cx="3271520" cy="472567"/>
          </a:xfrm>
          <a:prstGeom prst="rect">
            <a:avLst/>
          </a:prstGeom>
        </p:spPr>
        <p:txBody>
          <a:bodyPr lIns="97552" tIns="48775" rIns="97552" bIns="48775"/>
          <a:lstStyle/>
          <a:p>
            <a:pPr>
              <a:defRPr/>
            </a:pPr>
            <a:fld id="{C344AF23-DE71-424F-8711-057E8ED032C8}" type="slidenum">
              <a:rPr lang="en-US" smtClean="0"/>
              <a:pPr>
                <a:defRPr/>
              </a:pPr>
              <a:t>5</a:t>
            </a:fld>
            <a:endParaRPr lang="en-US" dirty="0"/>
          </a:p>
        </p:txBody>
      </p:sp>
    </p:spTree>
    <p:extLst>
      <p:ext uri="{BB962C8B-B14F-4D97-AF65-F5344CB8AC3E}">
        <p14:creationId xmlns:p14="http://schemas.microsoft.com/office/powerpoint/2010/main" val="3753278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16428-44AD-7CA5-BBEF-EF14EF26F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5B870-4B1B-BA56-5BC6-E99A228FA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638E4-D229-0472-681E-F3B37ECEA18C}"/>
              </a:ext>
            </a:extLst>
          </p:cNvPr>
          <p:cNvSpPr>
            <a:spLocks noGrp="1"/>
          </p:cNvSpPr>
          <p:nvPr>
            <p:ph type="body" idx="1"/>
          </p:nvPr>
        </p:nvSpPr>
        <p:spPr/>
        <p:txBody>
          <a:bodyPr/>
          <a:lstStyle/>
          <a:p>
            <a:r>
              <a:rPr lang="en-US" dirty="0"/>
              <a:t>A lot under the hood of a sponsored award</a:t>
            </a:r>
          </a:p>
          <a:p>
            <a:endParaRPr lang="en-US" dirty="0"/>
          </a:p>
          <a:p>
            <a:r>
              <a:rPr lang="en-US" dirty="0"/>
              <a:t>All in the lifecycle of a funded project spans anywhere from 3 to 10-15 years when we consider that potential for audit and oversight even after the award ends</a:t>
            </a:r>
          </a:p>
          <a:p>
            <a:endParaRPr lang="en-US" dirty="0"/>
          </a:p>
          <a:p>
            <a:r>
              <a:rPr lang="en-US" dirty="0"/>
              <a:t>Audit starts pre-award – why there has been a shift in pre-award emphasis and structure for proposal support in the last few years. </a:t>
            </a:r>
          </a:p>
          <a:p>
            <a:endParaRPr lang="en-US" dirty="0"/>
          </a:p>
          <a:p>
            <a:r>
              <a:rPr lang="en-US" dirty="0"/>
              <a:t>ORD office</a:t>
            </a:r>
          </a:p>
          <a:p>
            <a:endParaRPr lang="en-US" dirty="0"/>
          </a:p>
        </p:txBody>
      </p:sp>
      <p:sp>
        <p:nvSpPr>
          <p:cNvPr id="4" name="Slide Number Placeholder 3">
            <a:extLst>
              <a:ext uri="{FF2B5EF4-FFF2-40B4-BE49-F238E27FC236}">
                <a16:creationId xmlns:a16="http://schemas.microsoft.com/office/drawing/2014/main" id="{529265E9-EF5E-9325-596B-1697EE7BE944}"/>
              </a:ext>
            </a:extLst>
          </p:cNvPr>
          <p:cNvSpPr>
            <a:spLocks noGrp="1"/>
          </p:cNvSpPr>
          <p:nvPr>
            <p:ph type="sldNum" sz="quarter" idx="5"/>
          </p:nvPr>
        </p:nvSpPr>
        <p:spPr/>
        <p:txBody>
          <a:bodyPr/>
          <a:lstStyle/>
          <a:p>
            <a:fld id="{29BF22EF-CF13-4EA3-BA93-BBE40C153887}" type="slidenum">
              <a:rPr lang="en-US" smtClean="0"/>
              <a:t>6</a:t>
            </a:fld>
            <a:endParaRPr lang="en-US" dirty="0"/>
          </a:p>
        </p:txBody>
      </p:sp>
    </p:spTree>
    <p:extLst>
      <p:ext uri="{BB962C8B-B14F-4D97-AF65-F5344CB8AC3E}">
        <p14:creationId xmlns:p14="http://schemas.microsoft.com/office/powerpoint/2010/main" val="880464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7</a:t>
            </a:fld>
            <a:endParaRPr lang="en-US" dirty="0"/>
          </a:p>
        </p:txBody>
      </p:sp>
    </p:spTree>
    <p:extLst>
      <p:ext uri="{BB962C8B-B14F-4D97-AF65-F5344CB8AC3E}">
        <p14:creationId xmlns:p14="http://schemas.microsoft.com/office/powerpoint/2010/main" val="2017733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8</a:t>
            </a:fld>
            <a:endParaRPr lang="en-US" dirty="0"/>
          </a:p>
        </p:txBody>
      </p:sp>
    </p:spTree>
    <p:extLst>
      <p:ext uri="{BB962C8B-B14F-4D97-AF65-F5344CB8AC3E}">
        <p14:creationId xmlns:p14="http://schemas.microsoft.com/office/powerpoint/2010/main" val="655183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22EF-CF13-4EA3-BA93-BBE40C153887}" type="slidenum">
              <a:rPr lang="en-US" smtClean="0"/>
              <a:t>9</a:t>
            </a:fld>
            <a:endParaRPr lang="en-US"/>
          </a:p>
        </p:txBody>
      </p:sp>
    </p:spTree>
    <p:extLst>
      <p:ext uri="{BB962C8B-B14F-4D97-AF65-F5344CB8AC3E}">
        <p14:creationId xmlns:p14="http://schemas.microsoft.com/office/powerpoint/2010/main" val="3070144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6248400"/>
            <a:ext cx="9144000" cy="609600"/>
          </a:xfrm>
          <a:prstGeom prst="rect">
            <a:avLst/>
          </a:prstGeom>
          <a:solidFill>
            <a:schemeClr val="tx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Rectangle 8"/>
          <p:cNvSpPr/>
          <p:nvPr userDrawn="1"/>
        </p:nvSpPr>
        <p:spPr>
          <a:xfrm>
            <a:off x="0" y="0"/>
            <a:ext cx="9144000" cy="1194329"/>
          </a:xfrm>
          <a:prstGeom prst="rect">
            <a:avLst/>
          </a:prstGeom>
          <a:solidFill>
            <a:srgbClr val="C810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ctrTitle" hasCustomPrompt="1"/>
          </p:nvPr>
        </p:nvSpPr>
        <p:spPr>
          <a:xfrm>
            <a:off x="609600" y="3733800"/>
            <a:ext cx="7924800" cy="1219200"/>
          </a:xfrm>
        </p:spPr>
        <p:txBody>
          <a:bodyPr anchor="b"/>
          <a:lstStyle>
            <a:lvl1pPr algn="ctr">
              <a:defRPr sz="3600">
                <a:solidFill>
                  <a:srgbClr val="C8102E"/>
                </a:solidFill>
              </a:defRPr>
            </a:lvl1pPr>
          </a:lstStyle>
          <a:p>
            <a:r>
              <a:rPr lang="en-US" dirty="0"/>
              <a:t>Click here to edit Master title style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9272"/>
          <a:stretch/>
        </p:blipFill>
        <p:spPr>
          <a:xfrm>
            <a:off x="2922055" y="289525"/>
            <a:ext cx="3299890" cy="2682276"/>
          </a:xfrm>
          <a:prstGeom prst="rect">
            <a:avLst/>
          </a:prstGeom>
        </p:spPr>
      </p:pic>
      <p:sp>
        <p:nvSpPr>
          <p:cNvPr id="3" name="Subtitle 2"/>
          <p:cNvSpPr>
            <a:spLocks noGrp="1"/>
          </p:cNvSpPr>
          <p:nvPr>
            <p:ph type="subTitle" idx="1"/>
          </p:nvPr>
        </p:nvSpPr>
        <p:spPr>
          <a:xfrm>
            <a:off x="1219200" y="5134240"/>
            <a:ext cx="6553200" cy="804862"/>
          </a:xfrm>
        </p:spPr>
        <p:txBody>
          <a:bodyPr>
            <a:normAutofit/>
          </a:bodyPr>
          <a:lstStyle>
            <a:lvl1pPr marL="0" indent="0" algn="ctr">
              <a:buNone/>
              <a:defRPr sz="2400" b="1">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95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Font typeface="Raleway SemiBold"/>
              <a:buNone/>
              <a:defRPr sz="5400">
                <a:latin typeface="Calibri" panose="020F0502020204030204" pitchFamily="34" charset="0"/>
                <a:ea typeface="Calibri" panose="020F0502020204030204" pitchFamily="34" charset="0"/>
                <a:cs typeface="Calibri" panose="020F0502020204030204" pitchFamily="34" charset="0"/>
                <a:sym typeface="Raleway SemiBold"/>
              </a:defRPr>
            </a:lvl1pPr>
            <a:lvl2pPr lvl="1">
              <a:spcBef>
                <a:spcPts val="0"/>
              </a:spcBef>
              <a:spcAft>
                <a:spcPts val="0"/>
              </a:spcAft>
              <a:buSzPts val="4800"/>
              <a:buFont typeface="Raleway SemiBold"/>
              <a:buNone/>
              <a:defRPr sz="4800">
                <a:latin typeface="Raleway SemiBold"/>
                <a:ea typeface="Raleway SemiBold"/>
                <a:cs typeface="Raleway SemiBold"/>
                <a:sym typeface="Raleway SemiBold"/>
              </a:defRPr>
            </a:lvl2pPr>
            <a:lvl3pPr lvl="2">
              <a:spcBef>
                <a:spcPts val="0"/>
              </a:spcBef>
              <a:spcAft>
                <a:spcPts val="0"/>
              </a:spcAft>
              <a:buSzPts val="4800"/>
              <a:buFont typeface="Raleway SemiBold"/>
              <a:buNone/>
              <a:defRPr sz="4800">
                <a:latin typeface="Raleway SemiBold"/>
                <a:ea typeface="Raleway SemiBold"/>
                <a:cs typeface="Raleway SemiBold"/>
                <a:sym typeface="Raleway SemiBold"/>
              </a:defRPr>
            </a:lvl3pPr>
            <a:lvl4pPr lvl="3">
              <a:spcBef>
                <a:spcPts val="0"/>
              </a:spcBef>
              <a:spcAft>
                <a:spcPts val="0"/>
              </a:spcAft>
              <a:buSzPts val="4800"/>
              <a:buFont typeface="Raleway SemiBold"/>
              <a:buNone/>
              <a:defRPr sz="4800">
                <a:latin typeface="Raleway SemiBold"/>
                <a:ea typeface="Raleway SemiBold"/>
                <a:cs typeface="Raleway SemiBold"/>
                <a:sym typeface="Raleway SemiBold"/>
              </a:defRPr>
            </a:lvl4pPr>
            <a:lvl5pPr lvl="4">
              <a:spcBef>
                <a:spcPts val="0"/>
              </a:spcBef>
              <a:spcAft>
                <a:spcPts val="0"/>
              </a:spcAft>
              <a:buSzPts val="4800"/>
              <a:buFont typeface="Raleway SemiBold"/>
              <a:buNone/>
              <a:defRPr sz="4800">
                <a:latin typeface="Raleway SemiBold"/>
                <a:ea typeface="Raleway SemiBold"/>
                <a:cs typeface="Raleway SemiBold"/>
                <a:sym typeface="Raleway SemiBold"/>
              </a:defRPr>
            </a:lvl5pPr>
            <a:lvl6pPr lvl="5">
              <a:spcBef>
                <a:spcPts val="0"/>
              </a:spcBef>
              <a:spcAft>
                <a:spcPts val="0"/>
              </a:spcAft>
              <a:buSzPts val="4800"/>
              <a:buFont typeface="Raleway SemiBold"/>
              <a:buNone/>
              <a:defRPr sz="4800">
                <a:latin typeface="Raleway SemiBold"/>
                <a:ea typeface="Raleway SemiBold"/>
                <a:cs typeface="Raleway SemiBold"/>
                <a:sym typeface="Raleway SemiBold"/>
              </a:defRPr>
            </a:lvl6pPr>
            <a:lvl7pPr lvl="6">
              <a:spcBef>
                <a:spcPts val="0"/>
              </a:spcBef>
              <a:spcAft>
                <a:spcPts val="0"/>
              </a:spcAft>
              <a:buSzPts val="4800"/>
              <a:buFont typeface="Raleway SemiBold"/>
              <a:buNone/>
              <a:defRPr sz="4800">
                <a:latin typeface="Raleway SemiBold"/>
                <a:ea typeface="Raleway SemiBold"/>
                <a:cs typeface="Raleway SemiBold"/>
                <a:sym typeface="Raleway SemiBold"/>
              </a:defRPr>
            </a:lvl7pPr>
            <a:lvl8pPr lvl="7">
              <a:spcBef>
                <a:spcPts val="0"/>
              </a:spcBef>
              <a:spcAft>
                <a:spcPts val="0"/>
              </a:spcAft>
              <a:buSzPts val="4800"/>
              <a:buFont typeface="Raleway SemiBold"/>
              <a:buNone/>
              <a:defRPr sz="4800">
                <a:latin typeface="Raleway SemiBold"/>
                <a:ea typeface="Raleway SemiBold"/>
                <a:cs typeface="Raleway SemiBold"/>
                <a:sym typeface="Raleway SemiBold"/>
              </a:defRPr>
            </a:lvl8pPr>
            <a:lvl9pPr lvl="8">
              <a:spcBef>
                <a:spcPts val="0"/>
              </a:spcBef>
              <a:spcAft>
                <a:spcPts val="0"/>
              </a:spcAft>
              <a:buSzPts val="4800"/>
              <a:buFont typeface="Raleway SemiBold"/>
              <a:buNone/>
              <a:defRPr sz="4800">
                <a:latin typeface="Raleway SemiBold"/>
                <a:ea typeface="Raleway SemiBold"/>
                <a:cs typeface="Raleway SemiBold"/>
                <a:sym typeface="Raleway SemiBold"/>
              </a:defRPr>
            </a:lvl9pPr>
          </a:lstStyle>
          <a:p>
            <a:r>
              <a:rPr lang="en-US"/>
              <a:t>Click to edit Master title style</a:t>
            </a:r>
            <a:endParaRPr/>
          </a:p>
        </p:txBody>
      </p:sp>
      <p:sp>
        <p:nvSpPr>
          <p:cNvPr id="41" name="Google Shape;41;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36201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78486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6A6A54-2A6B-4242-B691-C4DE4231F394}" type="datetimeFigureOut">
              <a:rPr lang="en-US" smtClean="0"/>
              <a:t>4/15/2025</a:t>
            </a:fld>
            <a:endParaRPr lang="en-US"/>
          </a:p>
        </p:txBody>
      </p:sp>
      <p:sp>
        <p:nvSpPr>
          <p:cNvPr id="6" name="Slide Number Placeholder 5"/>
          <p:cNvSpPr>
            <a:spLocks noGrp="1"/>
          </p:cNvSpPr>
          <p:nvPr>
            <p:ph type="sldNum" sz="quarter" idx="12"/>
          </p:nvPr>
        </p:nvSpPr>
        <p:spPr/>
        <p:txBody>
          <a:bodyPr/>
          <a:lstStyle/>
          <a:p>
            <a:fld id="{B2FED1A7-FB98-43FD-AA3D-E7C3EC56B298}" type="slidenum">
              <a:rPr lang="en-US" smtClean="0"/>
              <a:t>‹#›</a:t>
            </a:fld>
            <a:endParaRPr lang="en-US"/>
          </a:p>
        </p:txBody>
      </p:sp>
      <p:sp>
        <p:nvSpPr>
          <p:cNvPr id="7" name="Title Placeholder 1"/>
          <p:cNvSpPr>
            <a:spLocks noGrp="1"/>
          </p:cNvSpPr>
          <p:nvPr>
            <p:ph type="title"/>
          </p:nvPr>
        </p:nvSpPr>
        <p:spPr>
          <a:xfrm>
            <a:off x="457200" y="152400"/>
            <a:ext cx="7543800" cy="10668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182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905000"/>
            <a:ext cx="7603597"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6A6A54-2A6B-4242-B691-C4DE4231F394}" type="datetimeFigureOut">
              <a:rPr lang="en-US" smtClean="0"/>
              <a:t>4/15/2025</a:t>
            </a:fld>
            <a:endParaRPr lang="en-US"/>
          </a:p>
        </p:txBody>
      </p:sp>
      <p:sp>
        <p:nvSpPr>
          <p:cNvPr id="6" name="Slide Number Placeholder 5"/>
          <p:cNvSpPr>
            <a:spLocks noGrp="1"/>
          </p:cNvSpPr>
          <p:nvPr>
            <p:ph type="sldNum" sz="quarter" idx="12"/>
          </p:nvPr>
        </p:nvSpPr>
        <p:spPr/>
        <p:txBody>
          <a:bodyPr/>
          <a:lstStyle/>
          <a:p>
            <a:fld id="{B2FED1A7-FB98-43FD-AA3D-E7C3EC56B298}" type="slidenum">
              <a:rPr lang="en-US" smtClean="0"/>
              <a:t>‹#›</a:t>
            </a:fld>
            <a:endParaRPr lang="en-US"/>
          </a:p>
        </p:txBody>
      </p:sp>
      <p:sp>
        <p:nvSpPr>
          <p:cNvPr id="8" name="Text Placeholder 7"/>
          <p:cNvSpPr>
            <a:spLocks noGrp="1"/>
          </p:cNvSpPr>
          <p:nvPr>
            <p:ph type="body" sz="quarter" idx="13" hasCustomPrompt="1"/>
          </p:nvPr>
        </p:nvSpPr>
        <p:spPr>
          <a:xfrm>
            <a:off x="457200" y="1295400"/>
            <a:ext cx="7620000" cy="533400"/>
          </a:xfrm>
        </p:spPr>
        <p:txBody>
          <a:bodyPr/>
          <a:lstStyle>
            <a:lvl1pPr marL="0" indent="0">
              <a:buNone/>
              <a:defRPr b="1" baseline="0">
                <a:solidFill>
                  <a:srgbClr val="AF0000"/>
                </a:solidFill>
              </a:defRPr>
            </a:lvl1pPr>
          </a:lstStyle>
          <a:p>
            <a:pPr lvl="0"/>
            <a:r>
              <a:rPr lang="en-US" dirty="0"/>
              <a:t>Sub-Header Text goes here</a:t>
            </a:r>
          </a:p>
        </p:txBody>
      </p:sp>
    </p:spTree>
    <p:extLst>
      <p:ext uri="{BB962C8B-B14F-4D97-AF65-F5344CB8AC3E}">
        <p14:creationId xmlns:p14="http://schemas.microsoft.com/office/powerpoint/2010/main" val="329578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76A6A54-2A6B-4242-B691-C4DE4231F394}" type="datetimeFigureOut">
              <a:rPr lang="en-US" smtClean="0"/>
              <a:t>4/15/2025</a:t>
            </a:fld>
            <a:endParaRPr lang="en-US"/>
          </a:p>
        </p:txBody>
      </p:sp>
      <p:sp>
        <p:nvSpPr>
          <p:cNvPr id="7" name="Slide Number Placeholder 6"/>
          <p:cNvSpPr>
            <a:spLocks noGrp="1"/>
          </p:cNvSpPr>
          <p:nvPr>
            <p:ph type="sldNum" sz="quarter" idx="12"/>
          </p:nvPr>
        </p:nvSpPr>
        <p:spPr/>
        <p:txBody>
          <a:bodyPr/>
          <a:lstStyle/>
          <a:p>
            <a:fld id="{B2FED1A7-FB98-43FD-AA3D-E7C3EC56B298}" type="slidenum">
              <a:rPr lang="en-US" smtClean="0"/>
              <a:t>‹#›</a:t>
            </a:fld>
            <a:endParaRPr lang="en-US"/>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1510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1"/>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1"/>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76A6A54-2A6B-4242-B691-C4DE4231F394}" type="datetimeFigureOut">
              <a:rPr lang="en-US" smtClean="0"/>
              <a:t>4/15/2025</a:t>
            </a:fld>
            <a:endParaRPr lang="en-US"/>
          </a:p>
        </p:txBody>
      </p:sp>
      <p:sp>
        <p:nvSpPr>
          <p:cNvPr id="7" name="Slide Number Placeholder 6"/>
          <p:cNvSpPr>
            <a:spLocks noGrp="1"/>
          </p:cNvSpPr>
          <p:nvPr>
            <p:ph type="sldNum" sz="quarter" idx="12"/>
          </p:nvPr>
        </p:nvSpPr>
        <p:spPr/>
        <p:txBody>
          <a:bodyPr/>
          <a:lstStyle/>
          <a:p>
            <a:fld id="{B2FED1A7-FB98-43FD-AA3D-E7C3EC56B298}" type="slidenum">
              <a:rPr lang="en-US" smtClean="0"/>
              <a:t>‹#›</a:t>
            </a:fld>
            <a:endParaRPr lang="en-US"/>
          </a:p>
        </p:txBody>
      </p:sp>
      <p:sp>
        <p:nvSpPr>
          <p:cNvPr id="10" name="Content Placeholder 2"/>
          <p:cNvSpPr>
            <a:spLocks noGrp="1"/>
          </p:cNvSpPr>
          <p:nvPr>
            <p:ph sz="half" idx="13"/>
          </p:nvPr>
        </p:nvSpPr>
        <p:spPr>
          <a:xfrm>
            <a:off x="457200" y="3581400"/>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4"/>
          </p:nvPr>
        </p:nvSpPr>
        <p:spPr>
          <a:xfrm>
            <a:off x="4648200" y="3581400"/>
            <a:ext cx="40386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522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19200"/>
            <a:ext cx="3845485" cy="639762"/>
          </a:xfrm>
        </p:spPr>
        <p:txBody>
          <a:bodyPr anchor="b">
            <a:normAutofit/>
          </a:bodyPr>
          <a:lstStyle>
            <a:lvl1pPr marL="0" indent="0" algn="ctr">
              <a:buNone/>
              <a:defRPr sz="2100" b="1">
                <a:solidFill>
                  <a:srgbClr val="C810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58962"/>
            <a:ext cx="384548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16425" y="1219200"/>
            <a:ext cx="3813175" cy="639762"/>
          </a:xfrm>
        </p:spPr>
        <p:txBody>
          <a:bodyPr anchor="b">
            <a:normAutofit/>
          </a:bodyPr>
          <a:lstStyle>
            <a:lvl1pPr marL="0" indent="0" algn="ctr">
              <a:buNone/>
              <a:defRPr sz="2100" b="1">
                <a:solidFill>
                  <a:srgbClr val="C810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416425" y="1858962"/>
            <a:ext cx="38131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76A6A54-2A6B-4242-B691-C4DE4231F394}" type="datetimeFigureOut">
              <a:rPr lang="en-US" smtClean="0"/>
              <a:t>4/15/2025</a:t>
            </a:fld>
            <a:endParaRPr lang="en-US"/>
          </a:p>
        </p:txBody>
      </p:sp>
      <p:sp>
        <p:nvSpPr>
          <p:cNvPr id="9" name="Slide Number Placeholder 8"/>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81100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76A6A54-2A6B-4242-B691-C4DE4231F394}" type="datetimeFigureOut">
              <a:rPr lang="en-US" smtClean="0"/>
              <a:t>4/15/2025</a:t>
            </a:fld>
            <a:endParaRPr lang="en-US"/>
          </a:p>
        </p:txBody>
      </p:sp>
      <p:sp>
        <p:nvSpPr>
          <p:cNvPr id="4" name="Footer Placeholder 3"/>
          <p:cNvSpPr>
            <a:spLocks noGrp="1"/>
          </p:cNvSpPr>
          <p:nvPr>
            <p:ph type="ftr" sz="quarter" idx="11"/>
          </p:nvPr>
        </p:nvSpPr>
        <p:spPr>
          <a:xfrm>
            <a:off x="3124200" y="640080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380070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A6A54-2A6B-4242-B691-C4DE4231F394}" type="datetimeFigureOut">
              <a:rPr lang="en-US" smtClean="0"/>
              <a:t>4/15/2025</a:t>
            </a:fld>
            <a:endParaRPr lang="en-US"/>
          </a:p>
        </p:txBody>
      </p:sp>
      <p:sp>
        <p:nvSpPr>
          <p:cNvPr id="4" name="Slide Number Placeholder 3"/>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405300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1pPr>
              <a:defRPr/>
            </a:lvl1pPr>
            <a:lvl5pPr>
              <a:defRPr/>
            </a:lvl5pPr>
            <a:lvl6pPr>
              <a:defRPr/>
            </a:lvl6pPr>
            <a:lvl7pPr>
              <a:defRPr/>
            </a:lvl7pPr>
            <a:lvl8pPr>
              <a:defRPr/>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5715297" y="6518274"/>
            <a:ext cx="1257628" cy="320676"/>
          </a:xfrm>
          <a:prstGeom prst="rect">
            <a:avLst/>
          </a:prstGeom>
        </p:spPr>
        <p:txBody>
          <a:bodyPr/>
          <a:lstStyle/>
          <a:p>
            <a:fld id="{ACE8E6F9-5516-480F-9EE7-1E40B4E1AEC1}" type="datetimeFigureOut">
              <a:rPr lang="en-US" smtClean="0"/>
              <a:t>4/15/2025</a:t>
            </a:fld>
            <a:endParaRPr lang="en-US"/>
          </a:p>
        </p:txBody>
      </p:sp>
      <p:sp>
        <p:nvSpPr>
          <p:cNvPr id="6" name="Slide Number Placeholder 5"/>
          <p:cNvSpPr>
            <a:spLocks noGrp="1"/>
          </p:cNvSpPr>
          <p:nvPr>
            <p:ph type="sldNum" sz="quarter" idx="12"/>
          </p:nvPr>
        </p:nvSpPr>
        <p:spPr>
          <a:xfrm>
            <a:off x="7144420" y="6518274"/>
            <a:ext cx="857475" cy="320676"/>
          </a:xfrm>
          <a:prstGeom prst="rect">
            <a:avLst/>
          </a:prstGeom>
        </p:spPr>
        <p:txBody>
          <a:bodyPr/>
          <a:lstStyle/>
          <a:p>
            <a:fld id="{08EFC23A-28F4-4609-AD7C-A1DF4113D378}" type="slidenum">
              <a:rPr lang="en-US" smtClean="0"/>
              <a:t>‹#›</a:t>
            </a:fld>
            <a:endParaRPr lang="en-US"/>
          </a:p>
        </p:txBody>
      </p:sp>
    </p:spTree>
    <p:custDataLst>
      <p:tags r:id="rId1"/>
    </p:custDataLst>
    <p:extLst>
      <p:ext uri="{BB962C8B-B14F-4D97-AF65-F5344CB8AC3E}">
        <p14:creationId xmlns:p14="http://schemas.microsoft.com/office/powerpoint/2010/main" val="343137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2.xml"/><Relationship Id="rId1" Type="http://schemas.openxmlformats.org/officeDocument/2006/relationships/slideLayout" Target="../slideLayouts/slideLayout9.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solidFill>
            <a:schemeClr val="tx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5" name="Rectangle 14"/>
          <p:cNvSpPr/>
          <p:nvPr userDrawn="1"/>
        </p:nvSpPr>
        <p:spPr>
          <a:xfrm>
            <a:off x="0" y="0"/>
            <a:ext cx="9144000" cy="1219200"/>
          </a:xfrm>
          <a:prstGeom prst="rect">
            <a:avLst/>
          </a:prstGeom>
          <a:solidFill>
            <a:srgbClr val="C810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2" name="Title Placeholder 1"/>
          <p:cNvSpPr>
            <a:spLocks noGrp="1"/>
          </p:cNvSpPr>
          <p:nvPr>
            <p:ph type="title"/>
          </p:nvPr>
        </p:nvSpPr>
        <p:spPr>
          <a:xfrm>
            <a:off x="457200" y="152400"/>
            <a:ext cx="75438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71600"/>
            <a:ext cx="82296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81000" y="6340475"/>
            <a:ext cx="1143000" cy="365125"/>
          </a:xfrm>
          <a:prstGeom prst="rect">
            <a:avLst/>
          </a:prstGeom>
        </p:spPr>
        <p:txBody>
          <a:bodyPr vert="horz" lIns="91440" tIns="45720" rIns="91440" bIns="45720" rtlCol="0" anchor="ctr"/>
          <a:lstStyle>
            <a:lvl1pPr algn="l">
              <a:defRPr sz="1200">
                <a:solidFill>
                  <a:schemeClr val="bg1"/>
                </a:solidFill>
              </a:defRPr>
            </a:lvl1pPr>
          </a:lstStyle>
          <a:p>
            <a:fld id="{176A6A54-2A6B-4242-B691-C4DE4231F394}" type="datetimeFigureOut">
              <a:rPr lang="en-US" smtClean="0"/>
              <a:pPr/>
              <a:t>4/15/2025</a:t>
            </a:fld>
            <a:endParaRPr lang="en-US" dirty="0"/>
          </a:p>
        </p:txBody>
      </p:sp>
      <p:sp>
        <p:nvSpPr>
          <p:cNvPr id="6" name="Slide Number Placeholder 5"/>
          <p:cNvSpPr>
            <a:spLocks noGrp="1"/>
          </p:cNvSpPr>
          <p:nvPr>
            <p:ph type="sldNum" sz="quarter" idx="4"/>
          </p:nvPr>
        </p:nvSpPr>
        <p:spPr>
          <a:xfrm>
            <a:off x="7391400" y="6324600"/>
            <a:ext cx="1371600" cy="365125"/>
          </a:xfrm>
          <a:prstGeom prst="rect">
            <a:avLst/>
          </a:prstGeom>
        </p:spPr>
        <p:txBody>
          <a:bodyPr vert="horz" lIns="91440" tIns="45720" rIns="91440" bIns="45720" rtlCol="0" anchor="ctr"/>
          <a:lstStyle>
            <a:lvl1pPr algn="r">
              <a:defRPr sz="1200">
                <a:solidFill>
                  <a:schemeClr val="bg1"/>
                </a:solidFill>
              </a:defRPr>
            </a:lvl1pPr>
          </a:lstStyle>
          <a:p>
            <a:fld id="{B2FED1A7-FB98-43FD-AA3D-E7C3EC56B298}" type="slidenum">
              <a:rPr lang="en-US" smtClean="0"/>
              <a:pPr/>
              <a:t>‹#›</a:t>
            </a:fld>
            <a:endParaRPr lang="en-US"/>
          </a:p>
        </p:txBody>
      </p:sp>
      <p:pic>
        <p:nvPicPr>
          <p:cNvPr id="10" name="Picture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77200" y="481998"/>
            <a:ext cx="678610" cy="1180958"/>
          </a:xfrm>
          <a:prstGeom prst="rect">
            <a:avLst/>
          </a:prstGeom>
        </p:spPr>
      </p:pic>
    </p:spTree>
    <p:extLst>
      <p:ext uri="{BB962C8B-B14F-4D97-AF65-F5344CB8AC3E}">
        <p14:creationId xmlns:p14="http://schemas.microsoft.com/office/powerpoint/2010/main" val="137637821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6" r:id="rId3"/>
    <p:sldLayoutId id="2147483661" r:id="rId4"/>
    <p:sldLayoutId id="2147483665" r:id="rId5"/>
    <p:sldLayoutId id="2147483662" r:id="rId6"/>
    <p:sldLayoutId id="2147483663" r:id="rId7"/>
    <p:sldLayoutId id="2147483664" r:id="rId8"/>
  </p:sldLayoutIdLst>
  <p:txStyles>
    <p:titleStyle>
      <a:lvl1pPr algn="l" defTabSz="914400" rtl="0" eaLnBrk="1" latinLnBrk="0" hangingPunct="1">
        <a:spcBef>
          <a:spcPct val="0"/>
        </a:spcBef>
        <a:buNone/>
        <a:defRPr sz="4000" b="1" kern="1200">
          <a:solidFill>
            <a:schemeClr val="bg1"/>
          </a:solidFill>
          <a:latin typeface="Myriad Pro" panose="020B0503030403020204" pitchFamily="34" charset="0"/>
          <a:ea typeface="Roboto Slab" pitchFamily="2" charset="0"/>
          <a:cs typeface="Arial"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yriad Pro" panose="020B050303040302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anose="020B050303040302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anose="020B050303040302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anose="020B050303040302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anose="020B0503030403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1" y="0"/>
            <a:ext cx="9144000" cy="1870938"/>
          </a:xfrm>
          <a:custGeom>
            <a:avLst/>
            <a:gdLst>
              <a:gd name="connsiteX0" fmla="*/ 0 w 12188825"/>
              <a:gd name="connsiteY0" fmla="*/ 0 h 1870938"/>
              <a:gd name="connsiteX1" fmla="*/ 12188825 w 12188825"/>
              <a:gd name="connsiteY1" fmla="*/ 0 h 1870938"/>
              <a:gd name="connsiteX2" fmla="*/ 12188825 w 12188825"/>
              <a:gd name="connsiteY2" fmla="*/ 85846 h 1870938"/>
              <a:gd name="connsiteX3" fmla="*/ 12188825 w 12188825"/>
              <a:gd name="connsiteY3" fmla="*/ 335280 h 1870938"/>
              <a:gd name="connsiteX4" fmla="*/ 12188825 w 12188825"/>
              <a:gd name="connsiteY4" fmla="*/ 1868714 h 1870938"/>
              <a:gd name="connsiteX5" fmla="*/ 6105607 w 12188825"/>
              <a:gd name="connsiteY5" fmla="*/ 1600444 h 1870938"/>
              <a:gd name="connsiteX6" fmla="*/ 1 w 12188825"/>
              <a:gd name="connsiteY6" fmla="*/ 1870938 h 1870938"/>
              <a:gd name="connsiteX7" fmla="*/ 1 w 12188825"/>
              <a:gd name="connsiteY7" fmla="*/ 335280 h 1870938"/>
              <a:gd name="connsiteX8" fmla="*/ 0 w 12188825"/>
              <a:gd name="connsiteY8" fmla="*/ 0 h 1870938"/>
              <a:gd name="connsiteX0" fmla="*/ 0 w 12188825"/>
              <a:gd name="connsiteY0" fmla="*/ 0 h 1870938"/>
              <a:gd name="connsiteX1" fmla="*/ 12188825 w 12188825"/>
              <a:gd name="connsiteY1" fmla="*/ 0 h 1870938"/>
              <a:gd name="connsiteX2" fmla="*/ 12188825 w 12188825"/>
              <a:gd name="connsiteY2" fmla="*/ 85846 h 1870938"/>
              <a:gd name="connsiteX3" fmla="*/ 12188825 w 12188825"/>
              <a:gd name="connsiteY3" fmla="*/ 335280 h 1870938"/>
              <a:gd name="connsiteX4" fmla="*/ 12188825 w 12188825"/>
              <a:gd name="connsiteY4" fmla="*/ 1868714 h 1870938"/>
              <a:gd name="connsiteX5" fmla="*/ 6105607 w 12188825"/>
              <a:gd name="connsiteY5" fmla="*/ 1600444 h 1870938"/>
              <a:gd name="connsiteX6" fmla="*/ 1 w 12188825"/>
              <a:gd name="connsiteY6" fmla="*/ 1870938 h 1870938"/>
              <a:gd name="connsiteX7" fmla="*/ 0 w 12188825"/>
              <a:gd name="connsiteY7" fmla="*/ 0 h 1870938"/>
              <a:gd name="connsiteX0" fmla="*/ 0 w 12188825"/>
              <a:gd name="connsiteY0" fmla="*/ 0 h 1870938"/>
              <a:gd name="connsiteX1" fmla="*/ 12188825 w 12188825"/>
              <a:gd name="connsiteY1" fmla="*/ 0 h 1870938"/>
              <a:gd name="connsiteX2" fmla="*/ 12188825 w 12188825"/>
              <a:gd name="connsiteY2" fmla="*/ 335280 h 1870938"/>
              <a:gd name="connsiteX3" fmla="*/ 12188825 w 12188825"/>
              <a:gd name="connsiteY3" fmla="*/ 1868714 h 1870938"/>
              <a:gd name="connsiteX4" fmla="*/ 6105607 w 12188825"/>
              <a:gd name="connsiteY4" fmla="*/ 1600444 h 1870938"/>
              <a:gd name="connsiteX5" fmla="*/ 1 w 12188825"/>
              <a:gd name="connsiteY5" fmla="*/ 1870938 h 1870938"/>
              <a:gd name="connsiteX6" fmla="*/ 0 w 12188825"/>
              <a:gd name="connsiteY6" fmla="*/ 0 h 1870938"/>
              <a:gd name="connsiteX0" fmla="*/ 0 w 12188825"/>
              <a:gd name="connsiteY0" fmla="*/ 0 h 1870938"/>
              <a:gd name="connsiteX1" fmla="*/ 12188825 w 12188825"/>
              <a:gd name="connsiteY1" fmla="*/ 0 h 1870938"/>
              <a:gd name="connsiteX2" fmla="*/ 12188825 w 12188825"/>
              <a:gd name="connsiteY2" fmla="*/ 1868714 h 1870938"/>
              <a:gd name="connsiteX3" fmla="*/ 6105607 w 12188825"/>
              <a:gd name="connsiteY3" fmla="*/ 1600444 h 1870938"/>
              <a:gd name="connsiteX4" fmla="*/ 1 w 12188825"/>
              <a:gd name="connsiteY4" fmla="*/ 1870938 h 1870938"/>
              <a:gd name="connsiteX5" fmla="*/ 0 w 12188825"/>
              <a:gd name="connsiteY5" fmla="*/ 0 h 187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5" h="1870938">
                <a:moveTo>
                  <a:pt x="0" y="0"/>
                </a:moveTo>
                <a:lnTo>
                  <a:pt x="12188825" y="0"/>
                </a:lnTo>
                <a:lnTo>
                  <a:pt x="12188825" y="1868714"/>
                </a:lnTo>
                <a:cubicBezTo>
                  <a:pt x="10420785" y="1698493"/>
                  <a:pt x="8336850" y="1600444"/>
                  <a:pt x="6105607" y="1600444"/>
                </a:cubicBezTo>
                <a:cubicBezTo>
                  <a:pt x="3864934" y="1600444"/>
                  <a:pt x="1772815" y="1699323"/>
                  <a:pt x="1" y="1870938"/>
                </a:cubicBezTo>
                <a:cubicBezTo>
                  <a:pt x="1" y="1247292"/>
                  <a:pt x="0" y="623646"/>
                  <a:pt x="0" y="0"/>
                </a:cubicBezTo>
                <a:close/>
              </a:path>
            </a:pathLst>
          </a:custGeom>
          <a:solidFill>
            <a:schemeClr val="bg2">
              <a:lumMod val="20000"/>
              <a:lumOff val="80000"/>
              <a:alpha val="7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3" name="Rectangle 12"/>
          <p:cNvSpPr/>
          <p:nvPr/>
        </p:nvSpPr>
        <p:spPr>
          <a:xfrm>
            <a:off x="1" y="0"/>
            <a:ext cx="9143999" cy="1812642"/>
          </a:xfrm>
          <a:custGeom>
            <a:avLst/>
            <a:gdLst>
              <a:gd name="connsiteX0" fmla="*/ 0 w 12188824"/>
              <a:gd name="connsiteY0" fmla="*/ 0 h 1812642"/>
              <a:gd name="connsiteX1" fmla="*/ 12188824 w 12188824"/>
              <a:gd name="connsiteY1" fmla="*/ 0 h 1812642"/>
              <a:gd name="connsiteX2" fmla="*/ 12188824 w 12188824"/>
              <a:gd name="connsiteY2" fmla="*/ 1812642 h 1812642"/>
              <a:gd name="connsiteX3" fmla="*/ 6105607 w 12188824"/>
              <a:gd name="connsiteY3" fmla="*/ 1498429 h 1812642"/>
              <a:gd name="connsiteX4" fmla="*/ 1 w 12188824"/>
              <a:gd name="connsiteY4" fmla="*/ 1723203 h 1812642"/>
              <a:gd name="connsiteX5" fmla="*/ 1 w 12188824"/>
              <a:gd name="connsiteY5" fmla="*/ 187545 h 1812642"/>
              <a:gd name="connsiteX6" fmla="*/ 0 w 12188824"/>
              <a:gd name="connsiteY6" fmla="*/ 0 h 1812642"/>
              <a:gd name="connsiteX0" fmla="*/ 0 w 12188824"/>
              <a:gd name="connsiteY0" fmla="*/ 0 h 1812642"/>
              <a:gd name="connsiteX1" fmla="*/ 12188824 w 12188824"/>
              <a:gd name="connsiteY1" fmla="*/ 0 h 1812642"/>
              <a:gd name="connsiteX2" fmla="*/ 12188824 w 12188824"/>
              <a:gd name="connsiteY2" fmla="*/ 1812642 h 1812642"/>
              <a:gd name="connsiteX3" fmla="*/ 6105607 w 12188824"/>
              <a:gd name="connsiteY3" fmla="*/ 1498429 h 1812642"/>
              <a:gd name="connsiteX4" fmla="*/ 1 w 12188824"/>
              <a:gd name="connsiteY4" fmla="*/ 1723203 h 1812642"/>
              <a:gd name="connsiteX5" fmla="*/ 0 w 12188824"/>
              <a:gd name="connsiteY5" fmla="*/ 0 h 18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824" h="1812642">
                <a:moveTo>
                  <a:pt x="0" y="0"/>
                </a:moveTo>
                <a:lnTo>
                  <a:pt x="12188824" y="0"/>
                </a:lnTo>
                <a:lnTo>
                  <a:pt x="12188824" y="1812642"/>
                </a:lnTo>
                <a:cubicBezTo>
                  <a:pt x="10427038" y="1644563"/>
                  <a:pt x="8126377" y="1513957"/>
                  <a:pt x="6105607" y="1498429"/>
                </a:cubicBezTo>
                <a:cubicBezTo>
                  <a:pt x="4065906" y="1482756"/>
                  <a:pt x="1772815" y="1551588"/>
                  <a:pt x="1" y="1723203"/>
                </a:cubicBezTo>
                <a:cubicBezTo>
                  <a:pt x="1" y="1148802"/>
                  <a:pt x="0" y="57440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Placeholder 1"/>
          <p:cNvSpPr>
            <a:spLocks noGrp="1"/>
          </p:cNvSpPr>
          <p:nvPr>
            <p:ph type="title"/>
          </p:nvPr>
        </p:nvSpPr>
        <p:spPr bwMode="white">
          <a:xfrm>
            <a:off x="1142108" y="274638"/>
            <a:ext cx="6859787" cy="1096962"/>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42108" y="1905000"/>
            <a:ext cx="6859787"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6" name="Rectangle 12">
            <a:extLst>
              <a:ext uri="{FF2B5EF4-FFF2-40B4-BE49-F238E27FC236}">
                <a16:creationId xmlns:a16="http://schemas.microsoft.com/office/drawing/2014/main" id="{FA9CC860-E1BD-454A-8B69-2B5CD8D5D078}"/>
              </a:ext>
            </a:extLst>
          </p:cNvPr>
          <p:cNvSpPr/>
          <p:nvPr/>
        </p:nvSpPr>
        <p:spPr>
          <a:xfrm flipV="1">
            <a:off x="1" y="6096000"/>
            <a:ext cx="9143999" cy="762000"/>
          </a:xfrm>
          <a:custGeom>
            <a:avLst/>
            <a:gdLst/>
            <a:ahLst/>
            <a:cxnLst/>
            <a:rect l="l" t="t" r="r" b="b"/>
            <a:pathLst>
              <a:path w="12188824" h="762000">
                <a:moveTo>
                  <a:pt x="0" y="762000"/>
                </a:moveTo>
                <a:cubicBezTo>
                  <a:pt x="1772814" y="590385"/>
                  <a:pt x="3864933" y="491506"/>
                  <a:pt x="6105606" y="491506"/>
                </a:cubicBezTo>
                <a:cubicBezTo>
                  <a:pt x="8336849" y="491506"/>
                  <a:pt x="10420784" y="589555"/>
                  <a:pt x="12188824" y="759776"/>
                </a:cubicBezTo>
                <a:lnTo>
                  <a:pt x="12188824" y="0"/>
                </a:lnTo>
                <a:lnTo>
                  <a:pt x="0" y="0"/>
                </a:lnTo>
                <a:close/>
              </a:path>
            </a:pathLst>
          </a:custGeom>
          <a:solidFill>
            <a:schemeClr val="bg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7" name="Rectangle 12">
            <a:extLst>
              <a:ext uri="{FF2B5EF4-FFF2-40B4-BE49-F238E27FC236}">
                <a16:creationId xmlns:a16="http://schemas.microsoft.com/office/drawing/2014/main" id="{95B45D05-BDA8-4927-A3B3-7C98A4D79B5D}"/>
              </a:ext>
            </a:extLst>
          </p:cNvPr>
          <p:cNvSpPr/>
          <p:nvPr/>
        </p:nvSpPr>
        <p:spPr>
          <a:xfrm flipV="1">
            <a:off x="3" y="6158960"/>
            <a:ext cx="9143999" cy="699040"/>
          </a:xfrm>
          <a:custGeom>
            <a:avLst/>
            <a:gdLst/>
            <a:ahLst/>
            <a:cxnLst/>
            <a:rect l="l" t="t" r="r" b="b"/>
            <a:pathLst>
              <a:path w="12188823" h="699040">
                <a:moveTo>
                  <a:pt x="12188823" y="699040"/>
                </a:moveTo>
                <a:lnTo>
                  <a:pt x="12188823" y="0"/>
                </a:lnTo>
                <a:lnTo>
                  <a:pt x="0" y="0"/>
                </a:lnTo>
                <a:lnTo>
                  <a:pt x="0" y="609601"/>
                </a:lnTo>
                <a:cubicBezTo>
                  <a:pt x="1772814" y="437986"/>
                  <a:pt x="4065905" y="369154"/>
                  <a:pt x="6105606" y="384827"/>
                </a:cubicBezTo>
                <a:cubicBezTo>
                  <a:pt x="8126376" y="400355"/>
                  <a:pt x="10427037" y="530961"/>
                  <a:pt x="12188823" y="69904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8" name="Date Placeholder 1">
            <a:extLst>
              <a:ext uri="{FF2B5EF4-FFF2-40B4-BE49-F238E27FC236}">
                <a16:creationId xmlns:a16="http://schemas.microsoft.com/office/drawing/2014/main" id="{7090E1D7-62BF-4C75-8147-C2CA7E84BD34}"/>
              </a:ext>
            </a:extLst>
          </p:cNvPr>
          <p:cNvSpPr>
            <a:spLocks noGrp="1"/>
          </p:cNvSpPr>
          <p:nvPr>
            <p:ph type="dt" sz="half" idx="2"/>
          </p:nvPr>
        </p:nvSpPr>
        <p:spPr bwMode="white">
          <a:xfrm>
            <a:off x="6801429" y="6472713"/>
            <a:ext cx="1257628" cy="320676"/>
          </a:xfrm>
          <a:prstGeom prst="rect">
            <a:avLst/>
          </a:prstGeom>
        </p:spPr>
        <p:txBody>
          <a:bodyPr/>
          <a:lstStyle>
            <a:lvl1pPr algn="r">
              <a:defRPr sz="825">
                <a:solidFill>
                  <a:schemeClr val="tx1"/>
                </a:solidFill>
              </a:defRPr>
            </a:lvl1pPr>
          </a:lstStyle>
          <a:p>
            <a:fld id="{14F042A8-43C1-4815-A5CF-022104463224}" type="datetimeFigureOut">
              <a:rPr lang="en-US" smtClean="0"/>
              <a:pPr/>
              <a:t>4/15/2025</a:t>
            </a:fld>
            <a:endParaRPr lang="en-US" dirty="0"/>
          </a:p>
        </p:txBody>
      </p:sp>
      <p:sp>
        <p:nvSpPr>
          <p:cNvPr id="29" name="Slide Number Placeholder 3">
            <a:extLst>
              <a:ext uri="{FF2B5EF4-FFF2-40B4-BE49-F238E27FC236}">
                <a16:creationId xmlns:a16="http://schemas.microsoft.com/office/drawing/2014/main" id="{7B77A6E8-D4D4-4B81-ABDC-DCACEC57E0E9}"/>
              </a:ext>
            </a:extLst>
          </p:cNvPr>
          <p:cNvSpPr>
            <a:spLocks noGrp="1"/>
          </p:cNvSpPr>
          <p:nvPr>
            <p:ph type="sldNum" sz="quarter" idx="4"/>
          </p:nvPr>
        </p:nvSpPr>
        <p:spPr bwMode="white">
          <a:xfrm>
            <a:off x="8230551" y="6472713"/>
            <a:ext cx="857475" cy="320676"/>
          </a:xfrm>
          <a:prstGeom prst="rect">
            <a:avLst/>
          </a:prstGeom>
        </p:spPr>
        <p:txBody>
          <a:bodyPr/>
          <a:lstStyle>
            <a:lvl1pPr algn="r">
              <a:defRPr sz="825">
                <a:solidFill>
                  <a:schemeClr val="tx1"/>
                </a:solidFill>
              </a:defRPr>
            </a:lvl1pPr>
          </a:lstStyle>
          <a:p>
            <a:fld id="{5382E9EE-A870-438B-947A-FF671DFAFC96}" type="slidenum">
              <a:rPr lang="en-US" smtClean="0"/>
              <a:pPr/>
              <a:t>‹#›</a:t>
            </a:fld>
            <a:endParaRPr lang="en-US" dirty="0"/>
          </a:p>
        </p:txBody>
      </p:sp>
      <p:pic>
        <p:nvPicPr>
          <p:cNvPr id="30" name="Picture 29" descr="Logo&#10;&#10;Description automatically generated with medium confidence">
            <a:extLst>
              <a:ext uri="{FF2B5EF4-FFF2-40B4-BE49-F238E27FC236}">
                <a16:creationId xmlns:a16="http://schemas.microsoft.com/office/drawing/2014/main" id="{5B9FB151-C0D2-48A3-B8CD-E1D8B6992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38" y="6391679"/>
            <a:ext cx="436604" cy="390123"/>
          </a:xfrm>
          <a:prstGeom prst="rect">
            <a:avLst/>
          </a:prstGeom>
        </p:spPr>
      </p:pic>
    </p:spTree>
    <p:custDataLst>
      <p:tags r:id="rId3"/>
    </p:custDataLst>
    <p:extLst>
      <p:ext uri="{BB962C8B-B14F-4D97-AF65-F5344CB8AC3E}">
        <p14:creationId xmlns:p14="http://schemas.microsoft.com/office/powerpoint/2010/main" val="2229876495"/>
      </p:ext>
    </p:extLst>
  </p:cSld>
  <p:clrMap bg1="lt1" tx1="dk1" bg2="lt2" tx2="dk2" accent1="accent1" accent2="accent2" accent3="accent3" accent4="accent4" accent5="accent5" accent6="accent6" hlink="hlink" folHlink="folHlink"/>
  <p:sldLayoutIdLst>
    <p:sldLayoutId id="21474837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108000"/>
        </a:lnSpc>
        <a:spcBef>
          <a:spcPts val="1800"/>
        </a:spcBef>
        <a:spcAft>
          <a:spcPts val="1200"/>
        </a:spcAft>
        <a:buSzPct val="100000"/>
        <a:buFont typeface="Arial" pitchFamily="34" charset="0"/>
        <a:buChar char="▪"/>
        <a:defRPr sz="1800" kern="1200">
          <a:solidFill>
            <a:schemeClr val="tx2"/>
          </a:solidFill>
          <a:latin typeface="+mn-lt"/>
          <a:ea typeface="+mn-ea"/>
          <a:cs typeface="+mn-cs"/>
        </a:defRPr>
      </a:lvl1pPr>
      <a:lvl2pPr marL="502920" indent="-223838" algn="l" defTabSz="914400" rtl="0" eaLnBrk="1" latinLnBrk="0" hangingPunct="1">
        <a:lnSpc>
          <a:spcPct val="108000"/>
        </a:lnSpc>
        <a:spcBef>
          <a:spcPts val="1000"/>
        </a:spcBef>
        <a:spcAft>
          <a:spcPts val="1200"/>
        </a:spcAft>
        <a:buSzPct val="90000"/>
        <a:buFont typeface="Arial" pitchFamily="34" charset="0"/>
        <a:buChar char="–"/>
        <a:defRPr sz="1800" kern="1200">
          <a:solidFill>
            <a:schemeClr val="tx2"/>
          </a:solidFill>
          <a:latin typeface="+mn-lt"/>
          <a:ea typeface="+mn-ea"/>
          <a:cs typeface="+mn-cs"/>
        </a:defRPr>
      </a:lvl2pPr>
      <a:lvl3pPr marL="685800" indent="-182880" algn="l" defTabSz="914400" rtl="0" eaLnBrk="1" latinLnBrk="0" hangingPunct="1">
        <a:lnSpc>
          <a:spcPct val="108000"/>
        </a:lnSpc>
        <a:spcBef>
          <a:spcPts val="800"/>
        </a:spcBef>
        <a:spcAft>
          <a:spcPts val="1200"/>
        </a:spcAft>
        <a:buSzPct val="100000"/>
        <a:buFont typeface="Arial" pitchFamily="34" charset="0"/>
        <a:buChar char="▪"/>
        <a:defRPr sz="1600" kern="1200">
          <a:solidFill>
            <a:schemeClr val="tx2"/>
          </a:solidFill>
          <a:latin typeface="+mn-lt"/>
          <a:ea typeface="+mn-ea"/>
          <a:cs typeface="+mn-cs"/>
        </a:defRPr>
      </a:lvl3pPr>
      <a:lvl4pPr marL="868680" indent="-182880" algn="l" defTabSz="914400" rtl="0" eaLnBrk="1" latinLnBrk="0" hangingPunct="1">
        <a:lnSpc>
          <a:spcPct val="108000"/>
        </a:lnSpc>
        <a:spcBef>
          <a:spcPts val="600"/>
        </a:spcBef>
        <a:spcAft>
          <a:spcPts val="1200"/>
        </a:spcAft>
        <a:buSzPct val="90000"/>
        <a:buFont typeface="Arial" pitchFamily="34" charset="0"/>
        <a:buChar char="–"/>
        <a:defRPr sz="1400" kern="1200">
          <a:solidFill>
            <a:schemeClr val="tx2"/>
          </a:solidFill>
          <a:latin typeface="+mn-lt"/>
          <a:ea typeface="+mn-ea"/>
          <a:cs typeface="+mn-cs"/>
        </a:defRPr>
      </a:lvl4pPr>
      <a:lvl5pPr marL="1051560" indent="-182880" algn="l" defTabSz="914400" rtl="0" eaLnBrk="1" latinLnBrk="0" hangingPunct="1">
        <a:lnSpc>
          <a:spcPct val="108000"/>
        </a:lnSpc>
        <a:spcBef>
          <a:spcPts val="600"/>
        </a:spcBef>
        <a:spcAft>
          <a:spcPts val="1200"/>
        </a:spcAft>
        <a:buSzPct val="100000"/>
        <a:buFont typeface="Arial" pitchFamily="34" charset="0"/>
        <a:buChar char="▪"/>
        <a:defRPr sz="1400" kern="1200">
          <a:solidFill>
            <a:schemeClr val="tx2"/>
          </a:solidFill>
          <a:latin typeface="+mn-lt"/>
          <a:ea typeface="+mn-ea"/>
          <a:cs typeface="+mn-cs"/>
        </a:defRPr>
      </a:lvl5pPr>
      <a:lvl6pPr marL="12344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41732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7pPr>
      <a:lvl8pPr marL="160020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1783080" indent="-182880" algn="l" defTabSz="914400" rtl="0" eaLnBrk="1" latinLnBrk="0" hangingPunct="1">
        <a:lnSpc>
          <a:spcPct val="90000"/>
        </a:lnSpc>
        <a:spcBef>
          <a:spcPts val="600"/>
        </a:spcBef>
        <a:buSzPct val="100000"/>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4F61E2-F048-654D-F76A-4E0AAF64F6CC}"/>
              </a:ext>
            </a:extLst>
          </p:cNvPr>
          <p:cNvSpPr>
            <a:spLocks noGrp="1"/>
          </p:cNvSpPr>
          <p:nvPr>
            <p:ph type="title"/>
          </p:nvPr>
        </p:nvSpPr>
        <p:spPr>
          <a:xfrm>
            <a:off x="628651"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305365-34E3-D249-F661-663FEF117965}"/>
              </a:ext>
            </a:extLst>
          </p:cNvPr>
          <p:cNvSpPr>
            <a:spLocks noGrp="1"/>
          </p:cNvSpPr>
          <p:nvPr>
            <p:ph type="body" idx="1"/>
          </p:nvPr>
        </p:nvSpPr>
        <p:spPr>
          <a:xfrm>
            <a:off x="628651"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81418A-16AF-C15A-9AC2-9A4FB6C1444C}"/>
              </a:ext>
            </a:extLst>
          </p:cNvPr>
          <p:cNvSpPr>
            <a:spLocks noGrp="1"/>
          </p:cNvSpPr>
          <p:nvPr>
            <p:ph type="dt" sz="half" idx="2"/>
          </p:nvPr>
        </p:nvSpPr>
        <p:spPr>
          <a:xfrm>
            <a:off x="628651"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DA29FAA8-878A-4786-9428-6C36093572FE}" type="datetimeFigureOut">
              <a:rPr lang="en-US" smtClean="0"/>
              <a:t>4/15/2025</a:t>
            </a:fld>
            <a:endParaRPr lang="en-US"/>
          </a:p>
        </p:txBody>
      </p:sp>
      <p:sp>
        <p:nvSpPr>
          <p:cNvPr id="5" name="Footer Placeholder 4">
            <a:extLst>
              <a:ext uri="{FF2B5EF4-FFF2-40B4-BE49-F238E27FC236}">
                <a16:creationId xmlns:a16="http://schemas.microsoft.com/office/drawing/2014/main" id="{59BFECD2-F1CA-87E9-9F7B-E07866F4C252}"/>
              </a:ext>
            </a:extLst>
          </p:cNvPr>
          <p:cNvSpPr>
            <a:spLocks noGrp="1"/>
          </p:cNvSpPr>
          <p:nvPr>
            <p:ph type="ftr" sz="quarter" idx="3"/>
          </p:nvPr>
        </p:nvSpPr>
        <p:spPr>
          <a:xfrm>
            <a:off x="3028951"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337634F-50FD-461A-0F11-C15EE4991D9F}"/>
              </a:ext>
            </a:extLst>
          </p:cNvPr>
          <p:cNvSpPr>
            <a:spLocks noGrp="1"/>
          </p:cNvSpPr>
          <p:nvPr>
            <p:ph type="sldNum" sz="quarter" idx="4"/>
          </p:nvPr>
        </p:nvSpPr>
        <p:spPr>
          <a:xfrm>
            <a:off x="6457951"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821878493"/>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ecfr.gov/current/title-2/section-25.315"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hyperlink" Target="https://www.ecfr.gov/current/title-2/section-200.414" TargetMode="External"/><Relationship Id="rId4" Type="http://schemas.openxmlformats.org/officeDocument/2006/relationships/hyperlink" Target="https://www.ecfr.gov/current/title-2/section-200.201"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2aLEpOhflM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youtube.com/watch?v=V_glHzUE8q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niu.edu/divresearch/files/rate-agreement.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osp.msu.edu/PL/Portal/946/AcronymsinResearchAdministra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iu.edu/spa/_pdf/spa-terms-and-definitions.pdf"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Research Administration and Grants Management for Department Administrators</a:t>
            </a:r>
          </a:p>
        </p:txBody>
      </p:sp>
      <p:sp>
        <p:nvSpPr>
          <p:cNvPr id="4" name="Subtitle 3"/>
          <p:cNvSpPr>
            <a:spLocks noGrp="1"/>
          </p:cNvSpPr>
          <p:nvPr>
            <p:ph type="subTitle" idx="1"/>
          </p:nvPr>
        </p:nvSpPr>
        <p:spPr>
          <a:xfrm>
            <a:off x="457200" y="5105400"/>
            <a:ext cx="8305800" cy="885560"/>
          </a:xfrm>
        </p:spPr>
        <p:txBody>
          <a:bodyPr>
            <a:normAutofit/>
          </a:bodyPr>
          <a:lstStyle/>
          <a:p>
            <a:r>
              <a:rPr lang="en-US" sz="2900" dirty="0"/>
              <a:t>Session: 1</a:t>
            </a:r>
          </a:p>
        </p:txBody>
      </p:sp>
      <p:sp>
        <p:nvSpPr>
          <p:cNvPr id="3" name="TextBox 2">
            <a:extLst>
              <a:ext uri="{FF2B5EF4-FFF2-40B4-BE49-F238E27FC236}">
                <a16:creationId xmlns:a16="http://schemas.microsoft.com/office/drawing/2014/main" id="{510D5C4D-02F0-7999-08FA-202581C5D5ED}"/>
              </a:ext>
            </a:extLst>
          </p:cNvPr>
          <p:cNvSpPr txBox="1"/>
          <p:nvPr/>
        </p:nvSpPr>
        <p:spPr>
          <a:xfrm>
            <a:off x="1143000" y="6324600"/>
            <a:ext cx="6452279" cy="369332"/>
          </a:xfrm>
          <a:prstGeom prst="rect">
            <a:avLst/>
          </a:prstGeom>
          <a:noFill/>
        </p:spPr>
        <p:txBody>
          <a:bodyPr wrap="square" rtlCol="0">
            <a:spAutoFit/>
          </a:bodyPr>
          <a:lstStyle/>
          <a:p>
            <a:r>
              <a:rPr lang="en-US" b="1" dirty="0">
                <a:solidFill>
                  <a:schemeClr val="bg1"/>
                </a:solidFill>
              </a:rPr>
              <a:t>Introduction to Research Administration and Grants Management</a:t>
            </a:r>
          </a:p>
        </p:txBody>
      </p:sp>
    </p:spTree>
    <p:extLst>
      <p:ext uri="{BB962C8B-B14F-4D97-AF65-F5344CB8AC3E}">
        <p14:creationId xmlns:p14="http://schemas.microsoft.com/office/powerpoint/2010/main" val="239249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B15E25-8687-4307-C0D2-9133942FDA11}"/>
              </a:ext>
            </a:extLst>
          </p:cNvPr>
          <p:cNvSpPr>
            <a:spLocks noGrp="1"/>
          </p:cNvSpPr>
          <p:nvPr>
            <p:ph type="title"/>
          </p:nvPr>
        </p:nvSpPr>
        <p:spPr/>
        <p:txBody>
          <a:bodyPr>
            <a:normAutofit/>
          </a:bodyPr>
          <a:lstStyle/>
          <a:p>
            <a:r>
              <a:rPr lang="en-US" sz="2800" dirty="0"/>
              <a:t>Sponsored Expenditures</a:t>
            </a:r>
          </a:p>
        </p:txBody>
      </p:sp>
      <p:graphicFrame>
        <p:nvGraphicFramePr>
          <p:cNvPr id="4" name="Content Placeholder 3" descr="Graph showing the rise in sponsored expenditures from fiscal year 2020 to fiscal year 2024 in millions. It started a little over 25 million dollars and is now a little over 45 million.">
            <a:extLst>
              <a:ext uri="{FF2B5EF4-FFF2-40B4-BE49-F238E27FC236}">
                <a16:creationId xmlns:a16="http://schemas.microsoft.com/office/drawing/2014/main" id="{43AE98E0-8949-EC2C-1157-52D3F4D14FF3}"/>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998975958"/>
              </p:ext>
            </p:extLst>
          </p:nvPr>
        </p:nvGraphicFramePr>
        <p:xfrm>
          <a:off x="304801" y="1676400"/>
          <a:ext cx="8305800"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5483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PA Dashboards, found on the Sponsored Programs Administration website under resources. Our dashboards provide an easy-to-understand visual summary of submission and award activity since FY 2020 broke down by year and quarter. For earlier years, please check out SPA’s Annual Reports. Complete this form if you need a more specific report.">
            <a:extLst>
              <a:ext uri="{FF2B5EF4-FFF2-40B4-BE49-F238E27FC236}">
                <a16:creationId xmlns:a16="http://schemas.microsoft.com/office/drawing/2014/main" id="{73EEDBCF-30A2-A97B-657C-B486CB17FD84}"/>
              </a:ext>
              <a:ext uri="{C183D7F6-B498-43B3-948B-1728B52AA6E4}">
                <adec:decorative xmlns:adec="http://schemas.microsoft.com/office/drawing/2017/decorative" val="0"/>
              </a:ext>
            </a:extLst>
          </p:cNvPr>
          <p:cNvPicPr>
            <a:picLocks noGrp="1" noChangeAspect="1"/>
          </p:cNvPicPr>
          <p:nvPr>
            <p:ph idx="1"/>
          </p:nvPr>
        </p:nvPicPr>
        <p:blipFill>
          <a:blip r:embed="rId3"/>
          <a:stretch>
            <a:fillRect/>
          </a:stretch>
        </p:blipFill>
        <p:spPr>
          <a:xfrm>
            <a:off x="457200" y="1447800"/>
            <a:ext cx="7848600" cy="3912186"/>
          </a:xfrm>
          <a:prstGeom prst="rect">
            <a:avLst/>
          </a:prstGeom>
        </p:spPr>
      </p:pic>
      <p:sp>
        <p:nvSpPr>
          <p:cNvPr id="2" name="Title 1">
            <a:extLst>
              <a:ext uri="{FF2B5EF4-FFF2-40B4-BE49-F238E27FC236}">
                <a16:creationId xmlns:a16="http://schemas.microsoft.com/office/drawing/2014/main" id="{47415C7D-B033-4B60-A82A-D5D777E51CCB}"/>
              </a:ext>
            </a:extLst>
          </p:cNvPr>
          <p:cNvSpPr>
            <a:spLocks noGrp="1"/>
          </p:cNvSpPr>
          <p:nvPr>
            <p:ph type="title"/>
          </p:nvPr>
        </p:nvSpPr>
        <p:spPr/>
        <p:txBody>
          <a:bodyPr/>
          <a:lstStyle/>
          <a:p>
            <a:r>
              <a:rPr lang="en-US" dirty="0"/>
              <a:t>SPA</a:t>
            </a:r>
            <a:r>
              <a:rPr lang="en-US" baseline="0" dirty="0"/>
              <a:t> Dashboards</a:t>
            </a:r>
            <a:endParaRPr lang="en-US" dirty="0"/>
          </a:p>
        </p:txBody>
      </p:sp>
    </p:spTree>
    <p:extLst>
      <p:ext uri="{BB962C8B-B14F-4D97-AF65-F5344CB8AC3E}">
        <p14:creationId xmlns:p14="http://schemas.microsoft.com/office/powerpoint/2010/main" val="3822360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7D8F125-4943-B883-78B5-38BE5BA65C3E}"/>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214247" y="1197015"/>
            <a:ext cx="3195953" cy="2590800"/>
          </a:xfrm>
          <a:prstGeom prst="rect">
            <a:avLst/>
          </a:prstGeom>
        </p:spPr>
      </p:pic>
      <p:sp>
        <p:nvSpPr>
          <p:cNvPr id="3" name="Title 2">
            <a:extLst>
              <a:ext uri="{FF2B5EF4-FFF2-40B4-BE49-F238E27FC236}">
                <a16:creationId xmlns:a16="http://schemas.microsoft.com/office/drawing/2014/main" id="{D7F6B11F-6CC0-1DB8-2234-56AD8B0C304E}"/>
              </a:ext>
            </a:extLst>
          </p:cNvPr>
          <p:cNvSpPr>
            <a:spLocks noGrp="1"/>
          </p:cNvSpPr>
          <p:nvPr>
            <p:ph type="title"/>
          </p:nvPr>
        </p:nvSpPr>
        <p:spPr/>
        <p:txBody>
          <a:bodyPr>
            <a:normAutofit/>
          </a:bodyPr>
          <a:lstStyle/>
          <a:p>
            <a:r>
              <a:rPr lang="en-US" sz="3200" dirty="0"/>
              <a:t>Why Administrative Support Matters</a:t>
            </a:r>
          </a:p>
        </p:txBody>
      </p:sp>
      <p:pic>
        <p:nvPicPr>
          <p:cNvPr id="5" name="Picture 4">
            <a:extLst>
              <a:ext uri="{FF2B5EF4-FFF2-40B4-BE49-F238E27FC236}">
                <a16:creationId xmlns:a16="http://schemas.microsoft.com/office/drawing/2014/main" id="{A71CBE27-F639-1589-6C6D-D1CB6BFCD4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3733800"/>
            <a:ext cx="4161400" cy="2514600"/>
          </a:xfrm>
          <a:prstGeom prst="rect">
            <a:avLst/>
          </a:prstGeom>
        </p:spPr>
      </p:pic>
      <p:pic>
        <p:nvPicPr>
          <p:cNvPr id="6" name="Picture 5">
            <a:extLst>
              <a:ext uri="{FF2B5EF4-FFF2-40B4-BE49-F238E27FC236}">
                <a16:creationId xmlns:a16="http://schemas.microsoft.com/office/drawing/2014/main" id="{1C3DC480-8C3E-E603-A927-8E717D7249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950640" y="3727682"/>
            <a:ext cx="5199147" cy="2526836"/>
          </a:xfrm>
          <a:prstGeom prst="rect">
            <a:avLst/>
          </a:prstGeom>
        </p:spPr>
      </p:pic>
      <p:pic>
        <p:nvPicPr>
          <p:cNvPr id="7" name="Picture 6">
            <a:extLst>
              <a:ext uri="{FF2B5EF4-FFF2-40B4-BE49-F238E27FC236}">
                <a16:creationId xmlns:a16="http://schemas.microsoft.com/office/drawing/2014/main" id="{8CFB4AD7-D536-0D95-E3F3-E4BEFE2C455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1235617"/>
            <a:ext cx="2334983" cy="2480490"/>
          </a:xfrm>
          <a:prstGeom prst="rect">
            <a:avLst/>
          </a:prstGeom>
        </p:spPr>
      </p:pic>
      <p:pic>
        <p:nvPicPr>
          <p:cNvPr id="8" name="Picture 7" descr="Brain to Brain Interface -the ability to communicate with someone else simply by thinking—no speaking or physical gesture. This research could lead to important breakthroughs, like helping doctors communicate with patients who can’t speak or move, helping people recover after a stroke, or even creating new ways for healthy people to share ideas quickly. &#10;&#10;Team at Northern Illinois University in Dekalb is helping lead a research study to change that.&#10;A group of 100 scientists, including professors and students from NIU and several other universities, will chase hailstorms next spring with the goal of advancing hail forecasting.&#10;&#10;Project flex program operates in three state facilities and has a team of graduate students, alumni, and researchers who are dedicated to using sports as a way to make a positive impact on the lives of incarcerated youth.&#10;">
            <a:extLst>
              <a:ext uri="{FF2B5EF4-FFF2-40B4-BE49-F238E27FC236}">
                <a16:creationId xmlns:a16="http://schemas.microsoft.com/office/drawing/2014/main" id="{7DD316E7-339C-083A-D484-03E6D667868F}"/>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5410200" y="1189271"/>
            <a:ext cx="3733799" cy="2526836"/>
          </a:xfrm>
          <a:prstGeom prst="rect">
            <a:avLst/>
          </a:prstGeom>
        </p:spPr>
      </p:pic>
    </p:spTree>
    <p:extLst>
      <p:ext uri="{BB962C8B-B14F-4D97-AF65-F5344CB8AC3E}">
        <p14:creationId xmlns:p14="http://schemas.microsoft.com/office/powerpoint/2010/main" val="3343159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8C5918-C531-BCB1-C02E-2559567E8F22}"/>
              </a:ext>
            </a:extLst>
          </p:cNvPr>
          <p:cNvSpPr>
            <a:spLocks noGrp="1"/>
          </p:cNvSpPr>
          <p:nvPr>
            <p:ph type="title" idx="4294967295"/>
          </p:nvPr>
        </p:nvSpPr>
        <p:spPr>
          <a:xfrm>
            <a:off x="457200" y="1371600"/>
            <a:ext cx="7848600" cy="4648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rPr>
              <a:t>SPA Teams</a:t>
            </a:r>
          </a:p>
        </p:txBody>
      </p:sp>
    </p:spTree>
    <p:extLst>
      <p:ext uri="{BB962C8B-B14F-4D97-AF65-F5344CB8AC3E}">
        <p14:creationId xmlns:p14="http://schemas.microsoft.com/office/powerpoint/2010/main" val="4068536247"/>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2F3F47-AFAC-8549-3C0F-EAC4F1986C81}"/>
              </a:ext>
            </a:extLst>
          </p:cNvPr>
          <p:cNvSpPr>
            <a:spLocks noGrp="1"/>
          </p:cNvSpPr>
          <p:nvPr>
            <p:ph type="title"/>
          </p:nvPr>
        </p:nvSpPr>
        <p:spPr>
          <a:xfrm>
            <a:off x="457200" y="152400"/>
            <a:ext cx="7543800" cy="990600"/>
          </a:xfrm>
        </p:spPr>
        <p:txBody>
          <a:bodyPr anchor="ctr">
            <a:normAutofit/>
          </a:bodyPr>
          <a:lstStyle/>
          <a:p>
            <a:r>
              <a:rPr lang="en-US" dirty="0"/>
              <a:t>Pre-Award</a:t>
            </a:r>
          </a:p>
        </p:txBody>
      </p:sp>
      <p:sp>
        <p:nvSpPr>
          <p:cNvPr id="2" name="Content Placeholder 1">
            <a:extLst>
              <a:ext uri="{FF2B5EF4-FFF2-40B4-BE49-F238E27FC236}">
                <a16:creationId xmlns:a16="http://schemas.microsoft.com/office/drawing/2014/main" id="{D2137097-E483-214F-AF19-693AD4C54537}"/>
              </a:ext>
            </a:extLst>
          </p:cNvPr>
          <p:cNvSpPr>
            <a:spLocks noGrp="1"/>
          </p:cNvSpPr>
          <p:nvPr>
            <p:ph sz="half" idx="1"/>
          </p:nvPr>
        </p:nvSpPr>
        <p:spPr>
          <a:xfrm>
            <a:off x="457200" y="1295400"/>
            <a:ext cx="4038600" cy="4830763"/>
          </a:xfrm>
        </p:spPr>
        <p:txBody>
          <a:bodyPr>
            <a:normAutofit/>
          </a:bodyPr>
          <a:lstStyle/>
          <a:p>
            <a:pPr marL="0" indent="0">
              <a:lnSpc>
                <a:spcPct val="90000"/>
              </a:lnSpc>
              <a:buNone/>
            </a:pPr>
            <a:r>
              <a:rPr lang="en-US" sz="1800" b="1" i="1" dirty="0"/>
              <a:t>Team Lead: Maria (Rai) Nihei</a:t>
            </a:r>
          </a:p>
          <a:p>
            <a:pPr>
              <a:lnSpc>
                <a:spcPct val="90000"/>
              </a:lnSpc>
            </a:pPr>
            <a:r>
              <a:rPr lang="en-US" sz="1800" dirty="0"/>
              <a:t>Provide budget rates and calculations for proposals</a:t>
            </a:r>
          </a:p>
          <a:p>
            <a:pPr>
              <a:lnSpc>
                <a:spcPct val="90000"/>
              </a:lnSpc>
            </a:pPr>
            <a:r>
              <a:rPr lang="en-US" sz="1800" dirty="0"/>
              <a:t>Confirm non-technical proposal components meet administrative requirements</a:t>
            </a:r>
          </a:p>
          <a:p>
            <a:pPr>
              <a:lnSpc>
                <a:spcPct val="90000"/>
              </a:lnSpc>
            </a:pPr>
            <a:r>
              <a:rPr lang="en-US" sz="1800" dirty="0"/>
              <a:t>Provide final administrative review of proposals</a:t>
            </a:r>
          </a:p>
          <a:p>
            <a:pPr>
              <a:lnSpc>
                <a:spcPct val="90000"/>
              </a:lnSpc>
            </a:pPr>
            <a:r>
              <a:rPr lang="en-US" sz="1800" dirty="0"/>
              <a:t>Submit proposals as the NIU Authorized Organization Representative</a:t>
            </a:r>
          </a:p>
          <a:p>
            <a:pPr>
              <a:lnSpc>
                <a:spcPct val="90000"/>
              </a:lnSpc>
            </a:pPr>
            <a:r>
              <a:rPr lang="en-US" sz="1800" dirty="0"/>
              <a:t>Record proposals in InfoEd, NIU’s grant tracking system</a:t>
            </a:r>
          </a:p>
          <a:p>
            <a:pPr>
              <a:lnSpc>
                <a:spcPct val="90000"/>
              </a:lnSpc>
            </a:pPr>
            <a:r>
              <a:rPr lang="en-US" sz="1800" dirty="0"/>
              <a:t>Review and submit sponsor information requests prior to award</a:t>
            </a:r>
          </a:p>
          <a:p>
            <a:pPr marL="0" indent="0">
              <a:lnSpc>
                <a:spcPct val="90000"/>
              </a:lnSpc>
              <a:buNone/>
            </a:pPr>
            <a:endParaRPr lang="en-US" sz="1800" dirty="0"/>
          </a:p>
        </p:txBody>
      </p:sp>
      <p:pic>
        <p:nvPicPr>
          <p:cNvPr id="5" name="Picture 4" descr="Pile of American dollar banknotes">
            <a:extLst>
              <a:ext uri="{FF2B5EF4-FFF2-40B4-BE49-F238E27FC236}">
                <a16:creationId xmlns:a16="http://schemas.microsoft.com/office/drawing/2014/main" id="{6504814F-D626-E828-AA55-11BA4C2E7CC1}"/>
              </a:ext>
            </a:extLst>
          </p:cNvPr>
          <p:cNvPicPr>
            <a:picLocks noChangeAspect="1"/>
          </p:cNvPicPr>
          <p:nvPr/>
        </p:nvPicPr>
        <p:blipFill>
          <a:blip r:embed="rId3" cstate="print">
            <a:extLst>
              <a:ext uri="{28A0092B-C50C-407E-A947-70E740481C1C}">
                <a14:useLocalDpi xmlns:a14="http://schemas.microsoft.com/office/drawing/2010/main" val="0"/>
              </a:ext>
            </a:extLst>
          </a:blip>
          <a:srcRect l="22255" r="15046" b="3"/>
          <a:stretch/>
        </p:blipFill>
        <p:spPr>
          <a:xfrm>
            <a:off x="4648200" y="1295400"/>
            <a:ext cx="4038600" cy="4830763"/>
          </a:xfrm>
          <a:prstGeom prst="rect">
            <a:avLst/>
          </a:prstGeom>
          <a:noFill/>
        </p:spPr>
      </p:pic>
    </p:spTree>
    <p:extLst>
      <p:ext uri="{BB962C8B-B14F-4D97-AF65-F5344CB8AC3E}">
        <p14:creationId xmlns:p14="http://schemas.microsoft.com/office/powerpoint/2010/main" val="305576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075273-B62A-C567-55DD-9198D938A2C6}"/>
              </a:ext>
            </a:extLst>
          </p:cNvPr>
          <p:cNvSpPr>
            <a:spLocks noGrp="1"/>
          </p:cNvSpPr>
          <p:nvPr>
            <p:ph type="title"/>
          </p:nvPr>
        </p:nvSpPr>
        <p:spPr>
          <a:xfrm>
            <a:off x="457200" y="152400"/>
            <a:ext cx="7543800" cy="990600"/>
          </a:xfrm>
        </p:spPr>
        <p:txBody>
          <a:bodyPr anchor="ctr">
            <a:normAutofit/>
          </a:bodyPr>
          <a:lstStyle/>
          <a:p>
            <a:r>
              <a:rPr lang="en-US" sz="3700" dirty="0"/>
              <a:t>Award Acceptance and Contracts</a:t>
            </a:r>
          </a:p>
        </p:txBody>
      </p:sp>
      <p:pic>
        <p:nvPicPr>
          <p:cNvPr id="7" name="Picture 6" descr="A digital balance scale using circles">
            <a:extLst>
              <a:ext uri="{FF2B5EF4-FFF2-40B4-BE49-F238E27FC236}">
                <a16:creationId xmlns:a16="http://schemas.microsoft.com/office/drawing/2014/main" id="{E0D21D60-DFF7-E889-7506-B95E9D42B546}"/>
              </a:ext>
            </a:extLst>
          </p:cNvPr>
          <p:cNvPicPr>
            <a:picLocks noChangeAspect="1"/>
          </p:cNvPicPr>
          <p:nvPr/>
        </p:nvPicPr>
        <p:blipFill>
          <a:blip r:embed="rId3" cstate="print">
            <a:extLst>
              <a:ext uri="{28A0092B-C50C-407E-A947-70E740481C1C}">
                <a14:useLocalDpi xmlns:a14="http://schemas.microsoft.com/office/drawing/2010/main" val="0"/>
              </a:ext>
            </a:extLst>
          </a:blip>
          <a:srcRect l="26277" r="23145" b="1"/>
          <a:stretch/>
        </p:blipFill>
        <p:spPr>
          <a:xfrm>
            <a:off x="457200" y="1295400"/>
            <a:ext cx="4038600" cy="4830763"/>
          </a:xfrm>
          <a:prstGeom prst="rect">
            <a:avLst/>
          </a:prstGeom>
          <a:noFill/>
        </p:spPr>
      </p:pic>
      <p:sp>
        <p:nvSpPr>
          <p:cNvPr id="2" name="Content Placeholder 1">
            <a:extLst>
              <a:ext uri="{FF2B5EF4-FFF2-40B4-BE49-F238E27FC236}">
                <a16:creationId xmlns:a16="http://schemas.microsoft.com/office/drawing/2014/main" id="{0F323340-36E1-7F38-5835-D17E9C31FBE6}"/>
              </a:ext>
            </a:extLst>
          </p:cNvPr>
          <p:cNvSpPr>
            <a:spLocks noGrp="1"/>
          </p:cNvSpPr>
          <p:nvPr>
            <p:ph sz="half" idx="2"/>
          </p:nvPr>
        </p:nvSpPr>
        <p:spPr>
          <a:xfrm>
            <a:off x="4648200" y="1295400"/>
            <a:ext cx="4114800" cy="4876800"/>
          </a:xfrm>
        </p:spPr>
        <p:txBody>
          <a:bodyPr>
            <a:normAutofit/>
          </a:bodyPr>
          <a:lstStyle/>
          <a:p>
            <a:pPr marL="0" indent="0" rtl="0" eaLnBrk="1" fontAlgn="t" latinLnBrk="0" hangingPunct="1">
              <a:lnSpc>
                <a:spcPct val="90000"/>
              </a:lnSpc>
              <a:spcBef>
                <a:spcPts val="0"/>
              </a:spcBef>
              <a:spcAft>
                <a:spcPts val="0"/>
              </a:spcAft>
              <a:buNone/>
            </a:pPr>
            <a:r>
              <a:rPr lang="en-US" sz="2000" b="1" i="1" u="none" strike="noStrike" kern="1200" dirty="0">
                <a:effectLst/>
              </a:rPr>
              <a:t>Team Lead: Sarah Senechalle</a:t>
            </a:r>
          </a:p>
          <a:p>
            <a:pPr marL="0" indent="0" rtl="0" eaLnBrk="1" fontAlgn="t" latinLnBrk="0" hangingPunct="1">
              <a:lnSpc>
                <a:spcPct val="90000"/>
              </a:lnSpc>
              <a:spcBef>
                <a:spcPts val="0"/>
              </a:spcBef>
              <a:spcAft>
                <a:spcPts val="0"/>
              </a:spcAft>
              <a:buNone/>
            </a:pPr>
            <a:r>
              <a:rPr lang="en-US" sz="2000" b="1" i="1" u="none" strike="noStrike" kern="1200" dirty="0">
                <a:effectLst/>
              </a:rPr>
              <a:t> </a:t>
            </a:r>
          </a:p>
          <a:p>
            <a:pPr rtl="0" eaLnBrk="1" fontAlgn="t" latinLnBrk="0" hangingPunct="1">
              <a:lnSpc>
                <a:spcPct val="90000"/>
              </a:lnSpc>
              <a:spcBef>
                <a:spcPts val="0"/>
              </a:spcBef>
              <a:spcAft>
                <a:spcPts val="0"/>
              </a:spcAft>
            </a:pPr>
            <a:r>
              <a:rPr lang="en-US" sz="2000" b="0" i="0" u="none" strike="noStrike" kern="1200" dirty="0">
                <a:effectLst/>
              </a:rPr>
              <a:t>Review grant and contract award terms and conditions</a:t>
            </a:r>
            <a:endParaRPr lang="en-US" sz="2000" b="0" i="0" u="none" strike="noStrike" dirty="0">
              <a:effectLst/>
            </a:endParaRPr>
          </a:p>
          <a:p>
            <a:pPr rtl="0" eaLnBrk="1" fontAlgn="t" latinLnBrk="0" hangingPunct="1">
              <a:lnSpc>
                <a:spcPct val="90000"/>
              </a:lnSpc>
              <a:spcBef>
                <a:spcPts val="0"/>
              </a:spcBef>
              <a:spcAft>
                <a:spcPts val="0"/>
              </a:spcAft>
            </a:pPr>
            <a:r>
              <a:rPr lang="en-US" sz="2000" b="0" i="0" u="none" strike="noStrike" kern="1200" dirty="0">
                <a:effectLst/>
              </a:rPr>
              <a:t>Address problematic terms and conditions</a:t>
            </a:r>
            <a:endParaRPr lang="en-US" sz="2000" b="0" i="0" u="none" strike="noStrike" dirty="0">
              <a:effectLst/>
            </a:endParaRPr>
          </a:p>
          <a:p>
            <a:pPr rtl="0" eaLnBrk="1" fontAlgn="t" latinLnBrk="0" hangingPunct="1">
              <a:lnSpc>
                <a:spcPct val="90000"/>
              </a:lnSpc>
              <a:spcBef>
                <a:spcPts val="0"/>
              </a:spcBef>
              <a:spcAft>
                <a:spcPts val="0"/>
              </a:spcAft>
            </a:pPr>
            <a:r>
              <a:rPr lang="en-US" sz="2000" b="0" i="0" u="none" strike="noStrike" kern="1200" dirty="0">
                <a:effectLst/>
              </a:rPr>
              <a:t>Negotiate sponsored contracts</a:t>
            </a:r>
            <a:endParaRPr lang="en-US" sz="2000" b="0" i="0" u="none" strike="noStrike" dirty="0">
              <a:effectLst/>
            </a:endParaRPr>
          </a:p>
          <a:p>
            <a:pPr rtl="0" eaLnBrk="1" fontAlgn="t" latinLnBrk="0" hangingPunct="1">
              <a:lnSpc>
                <a:spcPct val="90000"/>
              </a:lnSpc>
              <a:spcBef>
                <a:spcPts val="0"/>
              </a:spcBef>
              <a:spcAft>
                <a:spcPts val="0"/>
              </a:spcAft>
            </a:pPr>
            <a:r>
              <a:rPr lang="en-US" sz="2000" b="0" i="0" u="none" strike="noStrike" kern="1200" dirty="0">
                <a:effectLst/>
              </a:rPr>
              <a:t>Accept grant and contract awards as the NIU Authorized</a:t>
            </a:r>
          </a:p>
          <a:p>
            <a:pPr marL="0" indent="0" rtl="0" eaLnBrk="1" fontAlgn="t" latinLnBrk="0" hangingPunct="1">
              <a:lnSpc>
                <a:spcPct val="90000"/>
              </a:lnSpc>
              <a:spcBef>
                <a:spcPts val="0"/>
              </a:spcBef>
              <a:spcAft>
                <a:spcPts val="0"/>
              </a:spcAft>
              <a:buNone/>
            </a:pPr>
            <a:r>
              <a:rPr lang="en-US" sz="2000" dirty="0"/>
              <a:t>       </a:t>
            </a:r>
            <a:r>
              <a:rPr lang="en-US" sz="2000" b="0" i="0" u="none" strike="noStrike" kern="1200" dirty="0">
                <a:effectLst/>
              </a:rPr>
              <a:t>Organization Representative</a:t>
            </a:r>
            <a:endParaRPr lang="en-US" sz="2000" b="0" i="0" u="none" strike="noStrike" dirty="0">
              <a:effectLst/>
            </a:endParaRPr>
          </a:p>
          <a:p>
            <a:pPr rtl="0" eaLnBrk="1" fontAlgn="t" latinLnBrk="0" hangingPunct="1">
              <a:lnSpc>
                <a:spcPct val="90000"/>
              </a:lnSpc>
              <a:spcBef>
                <a:spcPts val="0"/>
              </a:spcBef>
              <a:spcAft>
                <a:spcPts val="0"/>
              </a:spcAft>
            </a:pPr>
            <a:r>
              <a:rPr lang="en-US" sz="2000" b="0" i="0" u="none" strike="noStrike" kern="1200" dirty="0">
                <a:effectLst/>
              </a:rPr>
              <a:t>Record awards in InfoEd</a:t>
            </a:r>
            <a:endParaRPr lang="en-US" sz="2000" b="0" i="0" u="none" strike="noStrike" dirty="0">
              <a:effectLst/>
            </a:endParaRPr>
          </a:p>
          <a:p>
            <a:pPr rtl="0" eaLnBrk="1" fontAlgn="t" latinLnBrk="0" hangingPunct="1">
              <a:lnSpc>
                <a:spcPct val="90000"/>
              </a:lnSpc>
              <a:spcBef>
                <a:spcPts val="0"/>
              </a:spcBef>
              <a:spcAft>
                <a:spcPts val="0"/>
              </a:spcAft>
            </a:pPr>
            <a:r>
              <a:rPr lang="en-US" sz="2000" b="0" i="0" u="none" strike="noStrike" kern="1200" dirty="0">
                <a:effectLst/>
              </a:rPr>
              <a:t>Approve and submit progress reports </a:t>
            </a:r>
            <a:endParaRPr lang="en-US" sz="2000" b="0" i="0" u="none" strike="noStrike" dirty="0">
              <a:effectLst/>
            </a:endParaRPr>
          </a:p>
          <a:p>
            <a:pPr rtl="0" eaLnBrk="1" fontAlgn="t" latinLnBrk="0" hangingPunct="1">
              <a:lnSpc>
                <a:spcPct val="90000"/>
              </a:lnSpc>
              <a:spcBef>
                <a:spcPts val="0"/>
              </a:spcBef>
              <a:spcAft>
                <a:spcPts val="0"/>
              </a:spcAft>
            </a:pPr>
            <a:r>
              <a:rPr lang="en-US" sz="2000" b="0" i="0" u="none" strike="noStrike" kern="1200" dirty="0">
                <a:effectLst/>
              </a:rPr>
              <a:t>Review and approve nonfinancial award changes</a:t>
            </a:r>
            <a:endParaRPr lang="en-US" sz="2000" b="0" i="0" u="none" strike="noStrike" dirty="0">
              <a:effectLst/>
            </a:endParaRPr>
          </a:p>
          <a:p>
            <a:pPr rtl="0" eaLnBrk="1" fontAlgn="t" latinLnBrk="0" hangingPunct="1">
              <a:lnSpc>
                <a:spcPct val="90000"/>
              </a:lnSpc>
              <a:spcBef>
                <a:spcPts val="0"/>
              </a:spcBef>
              <a:spcAft>
                <a:spcPts val="0"/>
              </a:spcAft>
            </a:pPr>
            <a:r>
              <a:rPr lang="en-US" sz="2000" b="0" i="0" u="none" strike="noStrike" kern="1200" dirty="0">
                <a:effectLst/>
              </a:rPr>
              <a:t>Prepare and execute subaward agreements</a:t>
            </a:r>
            <a:endParaRPr lang="en-US" sz="2000" b="0" i="0" u="none" strike="noStrike" dirty="0">
              <a:effectLst/>
            </a:endParaRPr>
          </a:p>
          <a:p>
            <a:pPr>
              <a:lnSpc>
                <a:spcPct val="90000"/>
              </a:lnSpc>
            </a:pPr>
            <a:endParaRPr lang="en-US" sz="2000" dirty="0"/>
          </a:p>
        </p:txBody>
      </p:sp>
    </p:spTree>
    <p:extLst>
      <p:ext uri="{BB962C8B-B14F-4D97-AF65-F5344CB8AC3E}">
        <p14:creationId xmlns:p14="http://schemas.microsoft.com/office/powerpoint/2010/main" val="1258973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91F6F5-3A37-815F-EBA2-E6DBB836DC22}"/>
              </a:ext>
            </a:extLst>
          </p:cNvPr>
          <p:cNvSpPr>
            <a:spLocks noGrp="1"/>
          </p:cNvSpPr>
          <p:nvPr>
            <p:ph type="title"/>
          </p:nvPr>
        </p:nvSpPr>
        <p:spPr/>
        <p:txBody>
          <a:bodyPr anchor="ctr">
            <a:normAutofit/>
          </a:bodyPr>
          <a:lstStyle/>
          <a:p>
            <a:r>
              <a:rPr lang="en-US" dirty="0"/>
              <a:t>Post Award</a:t>
            </a:r>
          </a:p>
        </p:txBody>
      </p:sp>
      <p:sp>
        <p:nvSpPr>
          <p:cNvPr id="2" name="Content Placeholder 1">
            <a:extLst>
              <a:ext uri="{FF2B5EF4-FFF2-40B4-BE49-F238E27FC236}">
                <a16:creationId xmlns:a16="http://schemas.microsoft.com/office/drawing/2014/main" id="{9FBBD479-7C62-E21A-960F-82C8A21FE686}"/>
              </a:ext>
            </a:extLst>
          </p:cNvPr>
          <p:cNvSpPr>
            <a:spLocks noGrp="1"/>
          </p:cNvSpPr>
          <p:nvPr>
            <p:ph sz="half" idx="1"/>
          </p:nvPr>
        </p:nvSpPr>
        <p:spPr/>
        <p:txBody>
          <a:bodyPr>
            <a:normAutofit/>
          </a:bodyPr>
          <a:lstStyle/>
          <a:p>
            <a:pPr marL="0" indent="0">
              <a:lnSpc>
                <a:spcPct val="90000"/>
              </a:lnSpc>
              <a:buNone/>
            </a:pPr>
            <a:r>
              <a:rPr lang="en-US" sz="1800" b="1" i="1" dirty="0"/>
              <a:t>Team Lead: Katie Mowers</a:t>
            </a:r>
          </a:p>
          <a:p>
            <a:pPr marL="0" indent="0">
              <a:lnSpc>
                <a:spcPct val="90000"/>
              </a:lnSpc>
              <a:buNone/>
            </a:pPr>
            <a:endParaRPr lang="en-US" sz="1800" b="1" i="1" dirty="0"/>
          </a:p>
          <a:p>
            <a:pPr>
              <a:lnSpc>
                <a:spcPct val="90000"/>
              </a:lnSpc>
            </a:pPr>
            <a:r>
              <a:rPr lang="en-US" sz="1800" dirty="0"/>
              <a:t>Set up awards in NIU financial system (PeopleSoft)</a:t>
            </a:r>
          </a:p>
          <a:p>
            <a:pPr>
              <a:lnSpc>
                <a:spcPct val="90000"/>
              </a:lnSpc>
            </a:pPr>
            <a:r>
              <a:rPr lang="en-US" sz="1800" dirty="0"/>
              <a:t>Monitor and approve grant expenses including payroll</a:t>
            </a:r>
          </a:p>
          <a:p>
            <a:pPr>
              <a:lnSpc>
                <a:spcPct val="90000"/>
              </a:lnSpc>
            </a:pPr>
            <a:r>
              <a:rPr lang="en-US" sz="1800" dirty="0"/>
              <a:t>Monitor subaward agreements</a:t>
            </a:r>
          </a:p>
          <a:p>
            <a:pPr>
              <a:lnSpc>
                <a:spcPct val="90000"/>
              </a:lnSpc>
            </a:pPr>
            <a:r>
              <a:rPr lang="en-US" sz="1800" dirty="0"/>
              <a:t>Financial reporting</a:t>
            </a:r>
          </a:p>
          <a:p>
            <a:pPr>
              <a:lnSpc>
                <a:spcPct val="90000"/>
              </a:lnSpc>
            </a:pPr>
            <a:r>
              <a:rPr lang="en-US" sz="1800" dirty="0"/>
              <a:t>Cash management (e.g., invoicing, drawdowns)</a:t>
            </a:r>
          </a:p>
          <a:p>
            <a:pPr>
              <a:lnSpc>
                <a:spcPct val="90000"/>
              </a:lnSpc>
            </a:pPr>
            <a:r>
              <a:rPr lang="en-US" sz="1800" dirty="0"/>
              <a:t>Calculate and distribute indirect cost recovery</a:t>
            </a:r>
          </a:p>
          <a:p>
            <a:pPr>
              <a:lnSpc>
                <a:spcPct val="90000"/>
              </a:lnSpc>
            </a:pPr>
            <a:r>
              <a:rPr lang="en-US" sz="1800" dirty="0"/>
              <a:t>Time and effort reporting</a:t>
            </a:r>
          </a:p>
          <a:p>
            <a:pPr>
              <a:lnSpc>
                <a:spcPct val="90000"/>
              </a:lnSpc>
            </a:pPr>
            <a:r>
              <a:rPr lang="en-US" sz="1800" dirty="0"/>
              <a:t>Monitor and calculate cost share</a:t>
            </a:r>
          </a:p>
          <a:p>
            <a:pPr>
              <a:lnSpc>
                <a:spcPct val="90000"/>
              </a:lnSpc>
            </a:pPr>
            <a:r>
              <a:rPr lang="en-US" sz="1800" dirty="0"/>
              <a:t>Audits</a:t>
            </a:r>
          </a:p>
        </p:txBody>
      </p:sp>
      <p:pic>
        <p:nvPicPr>
          <p:cNvPr id="4" name="Picture 3">
            <a:extLst>
              <a:ext uri="{FF2B5EF4-FFF2-40B4-BE49-F238E27FC236}">
                <a16:creationId xmlns:a16="http://schemas.microsoft.com/office/drawing/2014/main" id="{A9A6897E-37FE-B6AB-0D78-C21B3A4B38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48200" y="2362899"/>
            <a:ext cx="4038600" cy="2695765"/>
          </a:xfrm>
          <a:prstGeom prst="rect">
            <a:avLst/>
          </a:prstGeom>
          <a:noFill/>
        </p:spPr>
      </p:pic>
    </p:spTree>
    <p:extLst>
      <p:ext uri="{BB962C8B-B14F-4D97-AF65-F5344CB8AC3E}">
        <p14:creationId xmlns:p14="http://schemas.microsoft.com/office/powerpoint/2010/main" val="647573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6650D-E654-E17F-D149-C5A98D2B49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77B958-9A72-315E-9E82-61831923F659}"/>
              </a:ext>
            </a:extLst>
          </p:cNvPr>
          <p:cNvSpPr>
            <a:spLocks noGrp="1"/>
          </p:cNvSpPr>
          <p:nvPr>
            <p:ph type="title"/>
          </p:nvPr>
        </p:nvSpPr>
        <p:spPr/>
        <p:txBody>
          <a:bodyPr/>
          <a:lstStyle/>
          <a:p>
            <a:r>
              <a:rPr lang="en-US" dirty="0"/>
              <a:t>What are Sponsored Projects?</a:t>
            </a:r>
          </a:p>
        </p:txBody>
      </p:sp>
      <p:sp>
        <p:nvSpPr>
          <p:cNvPr id="2" name="Content Placeholder 1">
            <a:extLst>
              <a:ext uri="{FF2B5EF4-FFF2-40B4-BE49-F238E27FC236}">
                <a16:creationId xmlns:a16="http://schemas.microsoft.com/office/drawing/2014/main" id="{CDA9DEE5-7B26-AF56-85DF-47C172C56ACF}"/>
              </a:ext>
            </a:extLst>
          </p:cNvPr>
          <p:cNvSpPr>
            <a:spLocks noGrp="1"/>
          </p:cNvSpPr>
          <p:nvPr>
            <p:ph idx="1"/>
          </p:nvPr>
        </p:nvSpPr>
        <p:spPr>
          <a:xfrm>
            <a:off x="457200" y="1219200"/>
            <a:ext cx="7848600" cy="4800600"/>
          </a:xfrm>
        </p:spPr>
        <p:txBody>
          <a:bodyPr>
            <a:normAutofit fontScale="85000" lnSpcReduction="10000"/>
          </a:bodyPr>
          <a:lstStyle/>
          <a:p>
            <a:pPr marL="0" indent="0">
              <a:buNone/>
            </a:pPr>
            <a:endParaRPr lang="en-US" dirty="0"/>
          </a:p>
          <a:p>
            <a:r>
              <a:rPr lang="en-US" dirty="0"/>
              <a:t>Projects and/or activities that are conducted by NIU faculty and staff members and supported by external funds awarded to NIU.</a:t>
            </a:r>
          </a:p>
          <a:p>
            <a:pPr marL="400050" lvl="1" indent="0">
              <a:buNone/>
            </a:pPr>
            <a:endParaRPr lang="en-US" dirty="0"/>
          </a:p>
          <a:p>
            <a:r>
              <a:rPr lang="en-US" dirty="0"/>
              <a:t>Sponsored projects are classified by program type:  </a:t>
            </a:r>
          </a:p>
          <a:p>
            <a:pPr marL="914400" lvl="1" indent="-514350">
              <a:buFont typeface="+mj-lt"/>
              <a:buAutoNum type="arabicPeriod"/>
            </a:pPr>
            <a:r>
              <a:rPr lang="en-US" dirty="0"/>
              <a:t>Research</a:t>
            </a:r>
          </a:p>
          <a:p>
            <a:pPr marL="914400" lvl="1" indent="-514350">
              <a:buFont typeface="+mj-lt"/>
              <a:buAutoNum type="arabicPeriod"/>
            </a:pPr>
            <a:r>
              <a:rPr lang="en-US" dirty="0"/>
              <a:t>Instruction</a:t>
            </a:r>
          </a:p>
          <a:p>
            <a:pPr marL="914400" lvl="1" indent="-514350">
              <a:buFont typeface="+mj-lt"/>
              <a:buAutoNum type="arabicPeriod"/>
            </a:pPr>
            <a:r>
              <a:rPr lang="en-US" dirty="0"/>
              <a:t>Public Service</a:t>
            </a:r>
          </a:p>
          <a:p>
            <a:pPr marL="400050" lvl="1" indent="0">
              <a:buNone/>
            </a:pPr>
            <a:endParaRPr lang="en-US" dirty="0"/>
          </a:p>
          <a:p>
            <a:pPr marL="457200" indent="-457200"/>
            <a:r>
              <a:rPr lang="en-US" dirty="0"/>
              <a:t>Funding can take multiple forms – e.g., grant, contract, cooperative agreement, purchase order, etc.</a:t>
            </a:r>
          </a:p>
          <a:p>
            <a:pPr marL="400050" lvl="1" indent="0">
              <a:buNone/>
            </a:pPr>
            <a:endParaRPr lang="en-US" dirty="0"/>
          </a:p>
        </p:txBody>
      </p:sp>
      <p:sp>
        <p:nvSpPr>
          <p:cNvPr id="4" name="TextBox 3">
            <a:extLst>
              <a:ext uri="{FF2B5EF4-FFF2-40B4-BE49-F238E27FC236}">
                <a16:creationId xmlns:a16="http://schemas.microsoft.com/office/drawing/2014/main" id="{99957983-1E8D-D8EE-BF5E-0740331C5B92}"/>
              </a:ext>
            </a:extLst>
          </p:cNvPr>
          <p:cNvSpPr txBox="1"/>
          <p:nvPr/>
        </p:nvSpPr>
        <p:spPr>
          <a:xfrm>
            <a:off x="3314700" y="3657600"/>
            <a:ext cx="2514600" cy="672525"/>
          </a:xfrm>
          <a:prstGeom prst="leftArrow">
            <a:avLst/>
          </a:prstGeom>
          <a:noFill/>
          <a:ln w="38100">
            <a:solidFill>
              <a:srgbClr val="FFC000"/>
            </a:solidFill>
          </a:ln>
        </p:spPr>
        <p:txBody>
          <a:bodyPr wrap="square" rtlCol="0">
            <a:spAutoFit/>
          </a:bodyPr>
          <a:lstStyle/>
          <a:p>
            <a:r>
              <a:rPr lang="en-US" sz="1600" dirty="0"/>
              <a:t>This is VERY important!</a:t>
            </a:r>
          </a:p>
        </p:txBody>
      </p:sp>
    </p:spTree>
    <p:extLst>
      <p:ext uri="{BB962C8B-B14F-4D97-AF65-F5344CB8AC3E}">
        <p14:creationId xmlns:p14="http://schemas.microsoft.com/office/powerpoint/2010/main" val="41146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B52F89-DE2F-679B-CB14-11C3A28D4AA1}"/>
              </a:ext>
            </a:extLst>
          </p:cNvPr>
          <p:cNvSpPr>
            <a:spLocks noGrp="1"/>
          </p:cNvSpPr>
          <p:nvPr>
            <p:ph type="title" idx="4294967295"/>
          </p:nvPr>
        </p:nvSpPr>
        <p:spPr>
          <a:xfrm>
            <a:off x="457200" y="1371600"/>
            <a:ext cx="7848600" cy="4648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rPr>
              <a:t>Sponsored Programs Basics</a:t>
            </a:r>
          </a:p>
        </p:txBody>
      </p:sp>
    </p:spTree>
    <p:extLst>
      <p:ext uri="{BB962C8B-B14F-4D97-AF65-F5344CB8AC3E}">
        <p14:creationId xmlns:p14="http://schemas.microsoft.com/office/powerpoint/2010/main" val="3765405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AE3790-263F-3096-CD55-6906A067FDE4}"/>
              </a:ext>
            </a:extLst>
          </p:cNvPr>
          <p:cNvSpPr>
            <a:spLocks noGrp="1"/>
          </p:cNvSpPr>
          <p:nvPr>
            <p:ph type="title"/>
          </p:nvPr>
        </p:nvSpPr>
        <p:spPr>
          <a:xfrm>
            <a:off x="457200" y="152400"/>
            <a:ext cx="7543800" cy="1066800"/>
          </a:xfrm>
        </p:spPr>
        <p:txBody>
          <a:bodyPr anchor="ctr">
            <a:normAutofit fontScale="90000"/>
          </a:bodyPr>
          <a:lstStyle/>
          <a:p>
            <a:r>
              <a:rPr lang="en-US" dirty="0"/>
              <a:t>Various Funding Streams/Activities</a:t>
            </a:r>
          </a:p>
        </p:txBody>
      </p:sp>
      <p:graphicFrame>
        <p:nvGraphicFramePr>
          <p:cNvPr id="4" name="Content Placeholder 3">
            <a:extLst>
              <a:ext uri="{FF2B5EF4-FFF2-40B4-BE49-F238E27FC236}">
                <a16:creationId xmlns:a16="http://schemas.microsoft.com/office/drawing/2014/main" id="{A3DB2E9F-C2BF-E9A8-EA83-5328BB491B8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43407895"/>
              </p:ext>
            </p:extLst>
          </p:nvPr>
        </p:nvGraphicFramePr>
        <p:xfrm>
          <a:off x="457200" y="1371600"/>
          <a:ext cx="83820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8668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81D807-4BAF-E6EE-B36E-7D2BB8E4F25E}"/>
              </a:ext>
            </a:extLst>
          </p:cNvPr>
          <p:cNvSpPr>
            <a:spLocks noGrp="1"/>
          </p:cNvSpPr>
          <p:nvPr>
            <p:ph type="title"/>
          </p:nvPr>
        </p:nvSpPr>
        <p:spPr/>
        <p:txBody>
          <a:bodyPr/>
          <a:lstStyle/>
          <a:p>
            <a:r>
              <a:rPr lang="en-US" dirty="0"/>
              <a:t>Meet and Greet</a:t>
            </a:r>
          </a:p>
        </p:txBody>
      </p:sp>
      <p:sp>
        <p:nvSpPr>
          <p:cNvPr id="2" name="Content Placeholder 1">
            <a:extLst>
              <a:ext uri="{FF2B5EF4-FFF2-40B4-BE49-F238E27FC236}">
                <a16:creationId xmlns:a16="http://schemas.microsoft.com/office/drawing/2014/main" id="{AFA9FBA1-7737-1475-2FF6-BECB789D2B94}"/>
              </a:ext>
            </a:extLst>
          </p:cNvPr>
          <p:cNvSpPr>
            <a:spLocks noGrp="1"/>
          </p:cNvSpPr>
          <p:nvPr>
            <p:ph idx="1"/>
          </p:nvPr>
        </p:nvSpPr>
        <p:spPr/>
        <p:txBody>
          <a:bodyPr/>
          <a:lstStyle/>
          <a:p>
            <a:r>
              <a:rPr lang="en-US" sz="2400" dirty="0"/>
              <a:t>Introductions</a:t>
            </a:r>
          </a:p>
          <a:p>
            <a:pPr lvl="1"/>
            <a:r>
              <a:rPr lang="en-US" sz="2400" dirty="0"/>
              <a:t>How long have you been with NIU?</a:t>
            </a:r>
          </a:p>
          <a:p>
            <a:pPr lvl="1"/>
            <a:r>
              <a:rPr lang="en-US" sz="2400" dirty="0"/>
              <a:t>What is your role with grants?</a:t>
            </a:r>
          </a:p>
          <a:p>
            <a:pPr lvl="1"/>
            <a:r>
              <a:rPr lang="en-US" sz="2400" dirty="0"/>
              <a:t>What is one thing that you hope to learn from this program?</a:t>
            </a:r>
          </a:p>
          <a:p>
            <a:pPr marL="457200" lvl="1" indent="0">
              <a:buNone/>
            </a:pPr>
            <a:endParaRPr lang="en-US" dirty="0"/>
          </a:p>
        </p:txBody>
      </p:sp>
    </p:spTree>
    <p:extLst>
      <p:ext uri="{BB962C8B-B14F-4D97-AF65-F5344CB8AC3E}">
        <p14:creationId xmlns:p14="http://schemas.microsoft.com/office/powerpoint/2010/main" val="776938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8F049-9CEE-606D-96FF-C3BF82417F2F}"/>
              </a:ext>
            </a:extLst>
          </p:cNvPr>
          <p:cNvSpPr>
            <a:spLocks noGrp="1"/>
          </p:cNvSpPr>
          <p:nvPr>
            <p:ph type="title"/>
          </p:nvPr>
        </p:nvSpPr>
        <p:spPr/>
        <p:txBody>
          <a:bodyPr/>
          <a:lstStyle/>
          <a:p>
            <a:r>
              <a:rPr lang="en-US" dirty="0"/>
              <a:t>Gift or Sponsored Project</a:t>
            </a:r>
          </a:p>
        </p:txBody>
      </p:sp>
      <p:graphicFrame>
        <p:nvGraphicFramePr>
          <p:cNvPr id="4" name="Content Placeholder 3">
            <a:extLst>
              <a:ext uri="{FF2B5EF4-FFF2-40B4-BE49-F238E27FC236}">
                <a16:creationId xmlns:a16="http://schemas.microsoft.com/office/drawing/2014/main" id="{FE033D19-06A8-56FF-40A4-11977B7393E0}"/>
              </a:ext>
            </a:extLst>
          </p:cNvPr>
          <p:cNvGraphicFramePr>
            <a:graphicFrameLocks noGrp="1"/>
          </p:cNvGraphicFramePr>
          <p:nvPr>
            <p:ph idx="1"/>
            <p:extLst>
              <p:ext uri="{D42A27DB-BD31-4B8C-83A1-F6EECF244321}">
                <p14:modId xmlns:p14="http://schemas.microsoft.com/office/powerpoint/2010/main" val="1863603004"/>
              </p:ext>
            </p:extLst>
          </p:nvPr>
        </p:nvGraphicFramePr>
        <p:xfrm>
          <a:off x="457200" y="1447801"/>
          <a:ext cx="8001000" cy="4343399"/>
        </p:xfrm>
        <a:graphic>
          <a:graphicData uri="http://schemas.openxmlformats.org/drawingml/2006/table">
            <a:tbl>
              <a:tblPr firstRow="1" firstCol="1" bandRow="1"/>
              <a:tblGrid>
                <a:gridCol w="4000500">
                  <a:extLst>
                    <a:ext uri="{9D8B030D-6E8A-4147-A177-3AD203B41FA5}">
                      <a16:colId xmlns:a16="http://schemas.microsoft.com/office/drawing/2014/main" val="3420753873"/>
                    </a:ext>
                  </a:extLst>
                </a:gridCol>
                <a:gridCol w="4000500">
                  <a:extLst>
                    <a:ext uri="{9D8B030D-6E8A-4147-A177-3AD203B41FA5}">
                      <a16:colId xmlns:a16="http://schemas.microsoft.com/office/drawing/2014/main" val="492707834"/>
                    </a:ext>
                  </a:extLst>
                </a:gridCol>
              </a:tblGrid>
              <a:tr h="194778">
                <a:tc>
                  <a:txBody>
                    <a:bodyPr/>
                    <a:lstStyle/>
                    <a:p>
                      <a:pPr marL="0" marR="0" algn="ctr">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GIFT/PHILANTHROPIC GRANT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SPONSORED PROJECTS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5066850"/>
                  </a:ext>
                </a:extLst>
              </a:tr>
              <a:tr h="194778">
                <a:tc gridSpan="2">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Source of Funds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621678448"/>
                  </a:ext>
                </a:extLst>
              </a:tr>
              <a:tr h="584333">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Individuals, Foundations, Non-Profit Organizations, Corporations, Corporate Foundations, Donor Advised Funds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Government Agencies, Research Foundations, Non-Profit Organizations, Corporations, Corporate Foundations, Other Universities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6163505"/>
                  </a:ext>
                </a:extLst>
              </a:tr>
              <a:tr h="194778">
                <a:tc gridSpan="2">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Purpose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475878951"/>
                  </a:ext>
                </a:extLst>
              </a:tr>
              <a:tr h="973889">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donor may provide support for a particular activity, program area or purpose. These can include outreach programs, professorships, scholarships, non-federal capital projects, research and instructional programs.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Sponsor requires specific research or program plan and/or deliverables that benefit the sponsor (e.g., final technical report, evaluation, grant progress reports, financial reports, data and data sets).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3524637"/>
                  </a:ext>
                </a:extLst>
              </a:tr>
              <a:tr h="194778">
                <a:tc gridSpan="2">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Reporting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28401724"/>
                  </a:ext>
                </a:extLst>
              </a:tr>
              <a:tr h="584333">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donor may require or request a broad summary or stewardship report of the results from the participant.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sponsor requires reporting for specific award activities that often includes progress, budget, inventory, and patent or invention reports.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966705"/>
                  </a:ext>
                </a:extLst>
              </a:tr>
              <a:tr h="194778">
                <a:tc gridSpan="2">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Deliverables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638775572"/>
                  </a:ext>
                </a:extLst>
              </a:tr>
              <a:tr h="1226954">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Deliverables for gifts/philanthropic grants should be charitable in nature and not benefit the funder. Examples include: grant stewardship report which can include research reports, marketing/visibility, and philanthropic engagement opportunities.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170180">
                        <a:lnSpc>
                          <a:spcPct val="106000"/>
                        </a:lnSpc>
                        <a:spcBef>
                          <a:spcPts val="105"/>
                        </a:spcBef>
                        <a:spcAft>
                          <a:spcPts val="0"/>
                        </a:spcAft>
                        <a:tabLst>
                          <a:tab pos="532765"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Deliverables for sponsored projects are not charitable in nature and benefit the funder/sponsor. Examples include: grant progress reports, financial progress reports, data and data sets. </a:t>
                      </a:r>
                    </a:p>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1746325"/>
                  </a:ext>
                </a:extLst>
              </a:tr>
            </a:tbl>
          </a:graphicData>
        </a:graphic>
      </p:graphicFrame>
    </p:spTree>
    <p:extLst>
      <p:ext uri="{BB962C8B-B14F-4D97-AF65-F5344CB8AC3E}">
        <p14:creationId xmlns:p14="http://schemas.microsoft.com/office/powerpoint/2010/main" val="4185303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781B0E-DBF4-8903-FFA8-54B5774D865B}"/>
              </a:ext>
            </a:extLst>
          </p:cNvPr>
          <p:cNvSpPr>
            <a:spLocks noGrp="1"/>
          </p:cNvSpPr>
          <p:nvPr>
            <p:ph type="title"/>
          </p:nvPr>
        </p:nvSpPr>
        <p:spPr/>
        <p:txBody>
          <a:bodyPr/>
          <a:lstStyle/>
          <a:p>
            <a:r>
              <a:rPr lang="en-US" dirty="0"/>
              <a:t>Continued</a:t>
            </a:r>
          </a:p>
        </p:txBody>
      </p:sp>
      <p:graphicFrame>
        <p:nvGraphicFramePr>
          <p:cNvPr id="4" name="Content Placeholder 3">
            <a:extLst>
              <a:ext uri="{FF2B5EF4-FFF2-40B4-BE49-F238E27FC236}">
                <a16:creationId xmlns:a16="http://schemas.microsoft.com/office/drawing/2014/main" id="{2AA55613-5F83-ADA4-6540-229DF617BD14}"/>
              </a:ext>
            </a:extLst>
          </p:cNvPr>
          <p:cNvGraphicFramePr>
            <a:graphicFrameLocks noGrp="1"/>
          </p:cNvGraphicFramePr>
          <p:nvPr>
            <p:ph idx="1"/>
            <p:extLst>
              <p:ext uri="{D42A27DB-BD31-4B8C-83A1-F6EECF244321}">
                <p14:modId xmlns:p14="http://schemas.microsoft.com/office/powerpoint/2010/main" val="601227693"/>
              </p:ext>
            </p:extLst>
          </p:nvPr>
        </p:nvGraphicFramePr>
        <p:xfrm>
          <a:off x="457200" y="1348740"/>
          <a:ext cx="7162800" cy="4664529"/>
        </p:xfrm>
        <a:graphic>
          <a:graphicData uri="http://schemas.openxmlformats.org/drawingml/2006/table">
            <a:tbl>
              <a:tblPr firstRow="1" firstCol="1" bandRow="1"/>
              <a:tblGrid>
                <a:gridCol w="3581400">
                  <a:extLst>
                    <a:ext uri="{9D8B030D-6E8A-4147-A177-3AD203B41FA5}">
                      <a16:colId xmlns:a16="http://schemas.microsoft.com/office/drawing/2014/main" val="2718108380"/>
                    </a:ext>
                  </a:extLst>
                </a:gridCol>
                <a:gridCol w="3581400">
                  <a:extLst>
                    <a:ext uri="{9D8B030D-6E8A-4147-A177-3AD203B41FA5}">
                      <a16:colId xmlns:a16="http://schemas.microsoft.com/office/drawing/2014/main" val="3019986141"/>
                    </a:ext>
                  </a:extLst>
                </a:gridCol>
              </a:tblGrid>
              <a:tr h="166007">
                <a:tc gridSpan="2">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Budgeting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128526067"/>
                  </a:ext>
                </a:extLst>
              </a:tr>
              <a:tr h="664029">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Budgeting is general in nature and terms, and funder pre‐approvals are not required as long as funds are used for the stated purpose.</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Budgets are specific, and variances from proposed budgets (within designated parameters such as percentage between line items) may require sponsor prior approval.</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3247083"/>
                  </a:ext>
                </a:extLst>
              </a:tr>
              <a:tr h="166007">
                <a:tc gridSpan="2">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Unused Funds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77150921"/>
                  </a:ext>
                </a:extLst>
              </a:tr>
              <a:tr h="830036">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Generally very difficult for donor to recoup, except in cases of deliberate, proven use of restricted funds inconsistent with terms of a restricted gift. Penalties for non-performance are per the terms in the gift agreement.</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sponsor requires return of unexpended funds or written approval to spend beyond the project period, or retain final balances.</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8046367"/>
                  </a:ext>
                </a:extLst>
              </a:tr>
              <a:tr h="166007">
                <a:tc gridSpan="2">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Value Exchange &amp; Intellectual Property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590317530"/>
                  </a:ext>
                </a:extLst>
              </a:tr>
              <a:tr h="996043">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donor receives no or nominal value in exchange for the funding provided other than recognition. The donor makes no claims on the patents, copyrights and other intellectual property rights that may result from activities associated with the gift.</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sponsor may impose restrictions on intellectual property rights, such as prior review of publications or use of results. The sponsor may have certain rights to intellectual property and works created under the award.</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3163787"/>
                  </a:ext>
                </a:extLst>
              </a:tr>
              <a:tr h="166007">
                <a:tc gridSpan="2">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Funding Documentation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50298064"/>
                  </a:ext>
                </a:extLst>
              </a:tr>
              <a:tr h="498021">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Gift or philanthropic grant agreement, donor acknowledgement letter, and/or tax receipts to the donor.</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Notice of Award and/or grant or contract agreement. </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9263465"/>
                  </a:ext>
                </a:extLst>
              </a:tr>
              <a:tr h="166007">
                <a:tc gridSpan="2">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Performance Period Terms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291847639"/>
                  </a:ext>
                </a:extLst>
              </a:tr>
              <a:tr h="332014">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Per terms in philanthropic grant application and/or the gift/philanthropic grant agreement.</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Typically requires a specific time period for conducting projects.</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9443140"/>
                  </a:ext>
                </a:extLst>
              </a:tr>
              <a:tr h="166007">
                <a:tc gridSpan="2">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University Process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98112017"/>
                  </a:ext>
                </a:extLst>
              </a:tr>
              <a:tr h="332014">
                <a:tc>
                  <a: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Managed through NIU Foundation or NIU Research Foundation.</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Managed through Sponsored Programs Administration.</a:t>
                      </a:r>
                    </a:p>
                  </a:txBody>
                  <a:tcPr marL="67912" marR="67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6655176"/>
                  </a:ext>
                </a:extLst>
              </a:tr>
            </a:tbl>
          </a:graphicData>
        </a:graphic>
      </p:graphicFrame>
    </p:spTree>
    <p:extLst>
      <p:ext uri="{BB962C8B-B14F-4D97-AF65-F5344CB8AC3E}">
        <p14:creationId xmlns:p14="http://schemas.microsoft.com/office/powerpoint/2010/main" val="593085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ift or Grant Checklist found on Sponsored Programs Administration Gifts/Philanthropic Grants versus Sponsored Projects. https://www.niu.edu/spa/_pdf/docs/gift-grant-checklist.docx">
            <a:extLst>
              <a:ext uri="{FF2B5EF4-FFF2-40B4-BE49-F238E27FC236}">
                <a16:creationId xmlns:a16="http://schemas.microsoft.com/office/drawing/2014/main" id="{9A5309C9-E85A-A188-0269-B61F03FF5B6A}"/>
              </a:ext>
              <a:ext uri="{C183D7F6-B498-43B3-948B-1728B52AA6E4}">
                <adec:decorative xmlns:adec="http://schemas.microsoft.com/office/drawing/2017/decorative" val="0"/>
              </a:ext>
            </a:extLst>
          </p:cNvPr>
          <p:cNvPicPr>
            <a:picLocks noGrp="1" noChangeAspect="1"/>
          </p:cNvPicPr>
          <p:nvPr>
            <p:ph idx="1"/>
          </p:nvPr>
        </p:nvPicPr>
        <p:blipFill>
          <a:blip r:embed="rId3"/>
          <a:stretch>
            <a:fillRect/>
          </a:stretch>
        </p:blipFill>
        <p:spPr>
          <a:xfrm>
            <a:off x="457200" y="1685754"/>
            <a:ext cx="7848600" cy="4019891"/>
          </a:xfrm>
          <a:prstGeom prst="rect">
            <a:avLst/>
          </a:prstGeom>
        </p:spPr>
      </p:pic>
      <p:sp>
        <p:nvSpPr>
          <p:cNvPr id="5" name="Oval 4">
            <a:extLst>
              <a:ext uri="{FF2B5EF4-FFF2-40B4-BE49-F238E27FC236}">
                <a16:creationId xmlns:a16="http://schemas.microsoft.com/office/drawing/2014/main" id="{99DFE939-D894-C1B8-D23D-E9B448A527C0}"/>
              </a:ext>
              <a:ext uri="{C183D7F6-B498-43B3-948B-1728B52AA6E4}">
                <adec:decorative xmlns:adec="http://schemas.microsoft.com/office/drawing/2017/decorative" val="1"/>
              </a:ext>
            </a:extLst>
          </p:cNvPr>
          <p:cNvSpPr/>
          <p:nvPr/>
        </p:nvSpPr>
        <p:spPr>
          <a:xfrm>
            <a:off x="5715000" y="2971800"/>
            <a:ext cx="2438400" cy="160020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BBF698-E0CD-4101-BD18-2B53908B94C2}"/>
              </a:ext>
            </a:extLst>
          </p:cNvPr>
          <p:cNvSpPr>
            <a:spLocks noGrp="1"/>
          </p:cNvSpPr>
          <p:nvPr>
            <p:ph type="title"/>
          </p:nvPr>
        </p:nvSpPr>
        <p:spPr/>
        <p:txBody>
          <a:bodyPr/>
          <a:lstStyle/>
          <a:p>
            <a:r>
              <a:rPr lang="en-US" dirty="0"/>
              <a:t>Gift or Sponsored Project</a:t>
            </a:r>
          </a:p>
        </p:txBody>
      </p:sp>
    </p:spTree>
    <p:extLst>
      <p:ext uri="{BB962C8B-B14F-4D97-AF65-F5344CB8AC3E}">
        <p14:creationId xmlns:p14="http://schemas.microsoft.com/office/powerpoint/2010/main" val="2038129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BEF2DF-5921-AB30-E476-8CBD3979437B}"/>
              </a:ext>
            </a:extLst>
          </p:cNvPr>
          <p:cNvSpPr>
            <a:spLocks noGrp="1"/>
          </p:cNvSpPr>
          <p:nvPr>
            <p:ph type="title"/>
          </p:nvPr>
        </p:nvSpPr>
        <p:spPr/>
        <p:txBody>
          <a:bodyPr/>
          <a:lstStyle/>
          <a:p>
            <a:r>
              <a:rPr lang="en-US" dirty="0"/>
              <a:t>Key Roles in Research</a:t>
            </a:r>
          </a:p>
        </p:txBody>
      </p:sp>
      <p:sp>
        <p:nvSpPr>
          <p:cNvPr id="2" name="Content Placeholder 1">
            <a:extLst>
              <a:ext uri="{FF2B5EF4-FFF2-40B4-BE49-F238E27FC236}">
                <a16:creationId xmlns:a16="http://schemas.microsoft.com/office/drawing/2014/main" id="{A2410154-C65E-0FCD-E8D4-5955526D5E4D}"/>
              </a:ext>
            </a:extLst>
          </p:cNvPr>
          <p:cNvSpPr>
            <a:spLocks noGrp="1"/>
          </p:cNvSpPr>
          <p:nvPr>
            <p:ph idx="1"/>
          </p:nvPr>
        </p:nvSpPr>
        <p:spPr/>
        <p:txBody>
          <a:bodyPr/>
          <a:lstStyle/>
          <a:p>
            <a:r>
              <a:rPr lang="en-US" dirty="0"/>
              <a:t>Principal investigator</a:t>
            </a:r>
          </a:p>
          <a:p>
            <a:r>
              <a:rPr lang="en-US" dirty="0"/>
              <a:t>Department/Unit</a:t>
            </a:r>
          </a:p>
          <a:p>
            <a:r>
              <a:rPr lang="en-US" dirty="0"/>
              <a:t>College/Division  </a:t>
            </a:r>
          </a:p>
          <a:p>
            <a:r>
              <a:rPr lang="en-US" dirty="0"/>
              <a:t>Central Administration</a:t>
            </a:r>
          </a:p>
          <a:p>
            <a:r>
              <a:rPr lang="en-US" dirty="0"/>
              <a:t>Sponsor</a:t>
            </a:r>
          </a:p>
          <a:p>
            <a:endParaRPr lang="en-US" dirty="0"/>
          </a:p>
        </p:txBody>
      </p:sp>
    </p:spTree>
    <p:extLst>
      <p:ext uri="{BB962C8B-B14F-4D97-AF65-F5344CB8AC3E}">
        <p14:creationId xmlns:p14="http://schemas.microsoft.com/office/powerpoint/2010/main" val="3575623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9DB3E-37F2-428A-887A-890F04BF8155}"/>
              </a:ext>
            </a:extLst>
          </p:cNvPr>
          <p:cNvSpPr>
            <a:spLocks noGrp="1"/>
          </p:cNvSpPr>
          <p:nvPr>
            <p:ph type="title"/>
          </p:nvPr>
        </p:nvSpPr>
        <p:spPr/>
        <p:txBody>
          <a:bodyPr>
            <a:normAutofit/>
          </a:bodyPr>
          <a:lstStyle/>
          <a:p>
            <a:r>
              <a:rPr lang="en-US" sz="3200" dirty="0"/>
              <a:t>Principal Investigator/Project Director</a:t>
            </a:r>
          </a:p>
        </p:txBody>
      </p:sp>
      <p:sp>
        <p:nvSpPr>
          <p:cNvPr id="2" name="Content Placeholder 1">
            <a:extLst>
              <a:ext uri="{FF2B5EF4-FFF2-40B4-BE49-F238E27FC236}">
                <a16:creationId xmlns:a16="http://schemas.microsoft.com/office/drawing/2014/main" id="{234E519B-F23C-4EFE-B06D-78FC52FA4384}"/>
              </a:ext>
            </a:extLst>
          </p:cNvPr>
          <p:cNvSpPr>
            <a:spLocks noGrp="1"/>
          </p:cNvSpPr>
          <p:nvPr>
            <p:ph idx="1"/>
          </p:nvPr>
        </p:nvSpPr>
        <p:spPr>
          <a:xfrm>
            <a:off x="152400" y="1524000"/>
            <a:ext cx="8839200" cy="4495800"/>
          </a:xfrm>
        </p:spPr>
        <p:txBody>
          <a:bodyPr>
            <a:noAutofit/>
          </a:bodyPr>
          <a:lstStyle/>
          <a:p>
            <a:r>
              <a:rPr lang="en-US" sz="2000" dirty="0"/>
              <a:t>The individual designated to direct the project both scientifically/programmatically and administratively </a:t>
            </a:r>
          </a:p>
          <a:p>
            <a:pPr marL="0" indent="0">
              <a:buNone/>
            </a:pPr>
            <a:endParaRPr lang="en-US" sz="2000" dirty="0"/>
          </a:p>
          <a:p>
            <a:r>
              <a:rPr lang="en-US" sz="2000" dirty="0"/>
              <a:t>The individual serving as PI must have access to university resources needed to conduct the project </a:t>
            </a:r>
          </a:p>
          <a:p>
            <a:pPr marL="0" indent="0">
              <a:buNone/>
            </a:pPr>
            <a:endParaRPr lang="en-US" sz="2400" dirty="0"/>
          </a:p>
          <a:p>
            <a:r>
              <a:rPr lang="en-US" sz="2000" dirty="0"/>
              <a:t>Tenured and tenured-track faculty and research faculty automatically have PI status. Others may serve with Department/College approval.  Non-NIU employees requires VPR approval.</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400" dirty="0"/>
          </a:p>
        </p:txBody>
      </p:sp>
    </p:spTree>
    <p:extLst>
      <p:ext uri="{BB962C8B-B14F-4D97-AF65-F5344CB8AC3E}">
        <p14:creationId xmlns:p14="http://schemas.microsoft.com/office/powerpoint/2010/main" val="1577764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o get started with Sponsored Programs Administration, visit our website and click proposals. From there you will guidance and resources.">
            <a:extLst>
              <a:ext uri="{FF2B5EF4-FFF2-40B4-BE49-F238E27FC236}">
                <a16:creationId xmlns:a16="http://schemas.microsoft.com/office/drawing/2014/main" id="{40FABD78-AB6B-9973-3798-1EBF50812353}"/>
              </a:ext>
              <a:ext uri="{C183D7F6-B498-43B3-948B-1728B52AA6E4}">
                <adec:decorative xmlns:adec="http://schemas.microsoft.com/office/drawing/2017/decorative" val="0"/>
              </a:ext>
            </a:extLst>
          </p:cNvPr>
          <p:cNvPicPr>
            <a:picLocks noGrp="1" noChangeAspect="1"/>
          </p:cNvPicPr>
          <p:nvPr>
            <p:ph idx="1"/>
          </p:nvPr>
        </p:nvPicPr>
        <p:blipFill>
          <a:blip r:embed="rId3"/>
          <a:stretch>
            <a:fillRect/>
          </a:stretch>
        </p:blipFill>
        <p:spPr>
          <a:xfrm>
            <a:off x="152401" y="1737964"/>
            <a:ext cx="8920406" cy="4129435"/>
          </a:xfrm>
          <a:prstGeom prst="rect">
            <a:avLst/>
          </a:prstGeom>
        </p:spPr>
      </p:pic>
      <p:sp>
        <p:nvSpPr>
          <p:cNvPr id="4" name="Flowchart: Connector 3">
            <a:extLst>
              <a:ext uri="{FF2B5EF4-FFF2-40B4-BE49-F238E27FC236}">
                <a16:creationId xmlns:a16="http://schemas.microsoft.com/office/drawing/2014/main" id="{DAF432A3-B2C4-5F04-0F04-4200B3B9FDDC}"/>
              </a:ext>
              <a:ext uri="{C183D7F6-B498-43B3-948B-1728B52AA6E4}">
                <adec:decorative xmlns:adec="http://schemas.microsoft.com/office/drawing/2017/decorative" val="1"/>
              </a:ext>
            </a:extLst>
          </p:cNvPr>
          <p:cNvSpPr/>
          <p:nvPr/>
        </p:nvSpPr>
        <p:spPr>
          <a:xfrm>
            <a:off x="6477000" y="3200399"/>
            <a:ext cx="2362200" cy="2667000"/>
          </a:xfrm>
          <a:prstGeom prst="flowChartConnector">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A7A191-39FE-4F7F-8768-326D90C8FE32}"/>
              </a:ext>
            </a:extLst>
          </p:cNvPr>
          <p:cNvSpPr>
            <a:spLocks noGrp="1"/>
          </p:cNvSpPr>
          <p:nvPr>
            <p:ph type="title"/>
          </p:nvPr>
        </p:nvSpPr>
        <p:spPr/>
        <p:txBody>
          <a:bodyPr/>
          <a:lstStyle/>
          <a:p>
            <a:r>
              <a:rPr lang="en-US" dirty="0"/>
              <a:t>Getting Started</a:t>
            </a:r>
          </a:p>
        </p:txBody>
      </p:sp>
    </p:spTree>
    <p:extLst>
      <p:ext uri="{BB962C8B-B14F-4D97-AF65-F5344CB8AC3E}">
        <p14:creationId xmlns:p14="http://schemas.microsoft.com/office/powerpoint/2010/main" val="1883161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F607D0-30BE-EE1B-F490-5B045B28A646}"/>
              </a:ext>
            </a:extLst>
          </p:cNvPr>
          <p:cNvSpPr>
            <a:spLocks noGrp="1"/>
          </p:cNvSpPr>
          <p:nvPr>
            <p:ph idx="1"/>
          </p:nvPr>
        </p:nvSpPr>
        <p:spPr>
          <a:xfrm>
            <a:off x="304800" y="1183511"/>
            <a:ext cx="8534400" cy="4953000"/>
          </a:xfrm>
        </p:spPr>
        <p:txBody>
          <a:bodyPr>
            <a:normAutofit lnSpcReduction="10000"/>
          </a:bodyPr>
          <a:lstStyle/>
          <a:p>
            <a:pPr marL="0" indent="0">
              <a:buNone/>
            </a:pPr>
            <a:endParaRPr lang="en-US" dirty="0"/>
          </a:p>
          <a:p>
            <a:r>
              <a:rPr lang="en-US" dirty="0"/>
              <a:t>Project Leadership</a:t>
            </a:r>
          </a:p>
          <a:p>
            <a:r>
              <a:rPr lang="en-US" dirty="0"/>
              <a:t>Proposal Preparation</a:t>
            </a:r>
          </a:p>
          <a:p>
            <a:r>
              <a:rPr lang="en-US" dirty="0"/>
              <a:t>Compliance</a:t>
            </a:r>
          </a:p>
          <a:p>
            <a:r>
              <a:rPr lang="en-US" dirty="0"/>
              <a:t>Financial Management</a:t>
            </a:r>
          </a:p>
          <a:p>
            <a:r>
              <a:rPr lang="en-US" dirty="0"/>
              <a:t>Reporting </a:t>
            </a:r>
          </a:p>
          <a:p>
            <a:r>
              <a:rPr lang="en-US" dirty="0"/>
              <a:t>Team Coordination</a:t>
            </a:r>
          </a:p>
          <a:p>
            <a:r>
              <a:rPr lang="en-US" dirty="0"/>
              <a:t>Data Management</a:t>
            </a:r>
          </a:p>
          <a:p>
            <a:r>
              <a:rPr lang="en-US" dirty="0"/>
              <a:t>Dissemination</a:t>
            </a:r>
          </a:p>
          <a:p>
            <a:r>
              <a:rPr lang="en-US" dirty="0"/>
              <a:t>Ethical Conduct</a:t>
            </a:r>
          </a:p>
        </p:txBody>
      </p:sp>
      <p:sp>
        <p:nvSpPr>
          <p:cNvPr id="3" name="Title 2">
            <a:extLst>
              <a:ext uri="{FF2B5EF4-FFF2-40B4-BE49-F238E27FC236}">
                <a16:creationId xmlns:a16="http://schemas.microsoft.com/office/drawing/2014/main" id="{24E0115C-9806-C903-EEF8-4FDDE758D5E4}"/>
              </a:ext>
            </a:extLst>
          </p:cNvPr>
          <p:cNvSpPr>
            <a:spLocks noGrp="1"/>
          </p:cNvSpPr>
          <p:nvPr>
            <p:ph type="title"/>
          </p:nvPr>
        </p:nvSpPr>
        <p:spPr/>
        <p:txBody>
          <a:bodyPr>
            <a:normAutofit fontScale="90000"/>
          </a:bodyPr>
          <a:lstStyle/>
          <a:p>
            <a:r>
              <a:rPr lang="en-US" dirty="0"/>
              <a:t>Role of the Principal Investigator</a:t>
            </a:r>
          </a:p>
        </p:txBody>
      </p:sp>
    </p:spTree>
    <p:extLst>
      <p:ext uri="{BB962C8B-B14F-4D97-AF65-F5344CB8AC3E}">
        <p14:creationId xmlns:p14="http://schemas.microsoft.com/office/powerpoint/2010/main" val="662219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86F31E-B8B7-46C7-8154-A36CACC306B5}"/>
              </a:ext>
            </a:extLst>
          </p:cNvPr>
          <p:cNvSpPr>
            <a:spLocks noGrp="1"/>
          </p:cNvSpPr>
          <p:nvPr>
            <p:ph type="title"/>
          </p:nvPr>
        </p:nvSpPr>
        <p:spPr/>
        <p:txBody>
          <a:bodyPr>
            <a:normAutofit/>
          </a:bodyPr>
          <a:lstStyle/>
          <a:p>
            <a:r>
              <a:rPr lang="en-US" sz="3200" dirty="0"/>
              <a:t>Role of College/Department </a:t>
            </a:r>
          </a:p>
        </p:txBody>
      </p:sp>
      <p:sp>
        <p:nvSpPr>
          <p:cNvPr id="2" name="Content Placeholder 1">
            <a:extLst>
              <a:ext uri="{FF2B5EF4-FFF2-40B4-BE49-F238E27FC236}">
                <a16:creationId xmlns:a16="http://schemas.microsoft.com/office/drawing/2014/main" id="{93969889-A5ED-4ED7-9547-19BA485E5DF7}"/>
              </a:ext>
            </a:extLst>
          </p:cNvPr>
          <p:cNvSpPr>
            <a:spLocks noGrp="1"/>
          </p:cNvSpPr>
          <p:nvPr>
            <p:ph idx="1"/>
          </p:nvPr>
        </p:nvSpPr>
        <p:spPr/>
        <p:txBody>
          <a:bodyPr>
            <a:normAutofit/>
          </a:bodyPr>
          <a:lstStyle/>
          <a:p>
            <a:r>
              <a:rPr lang="en-US" dirty="0"/>
              <a:t>Mentorship</a:t>
            </a:r>
          </a:p>
          <a:p>
            <a:r>
              <a:rPr lang="en-US" dirty="0"/>
              <a:t>Resource Allocation</a:t>
            </a:r>
          </a:p>
          <a:p>
            <a:r>
              <a:rPr lang="en-US" dirty="0"/>
              <a:t>Conflict Resolution</a:t>
            </a:r>
          </a:p>
          <a:p>
            <a:r>
              <a:rPr lang="en-US" dirty="0"/>
              <a:t>Workload and Effort</a:t>
            </a:r>
          </a:p>
          <a:p>
            <a:r>
              <a:rPr lang="en-US" dirty="0"/>
              <a:t>Compliance</a:t>
            </a:r>
          </a:p>
          <a:p>
            <a:pPr marL="0" indent="0">
              <a:buNone/>
            </a:pPr>
            <a:endParaRPr lang="en-US" sz="2000" dirty="0"/>
          </a:p>
        </p:txBody>
      </p:sp>
    </p:spTree>
    <p:extLst>
      <p:ext uri="{BB962C8B-B14F-4D97-AF65-F5344CB8AC3E}">
        <p14:creationId xmlns:p14="http://schemas.microsoft.com/office/powerpoint/2010/main" val="1308047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435E8-A59A-491E-BD75-D10CE14EA00C}"/>
              </a:ext>
            </a:extLst>
          </p:cNvPr>
          <p:cNvSpPr>
            <a:spLocks noGrp="1"/>
          </p:cNvSpPr>
          <p:nvPr>
            <p:ph type="title"/>
          </p:nvPr>
        </p:nvSpPr>
        <p:spPr/>
        <p:txBody>
          <a:bodyPr>
            <a:normAutofit/>
          </a:bodyPr>
          <a:lstStyle/>
          <a:p>
            <a:r>
              <a:rPr lang="en-US" dirty="0"/>
              <a:t>Role of Sponsored Programs</a:t>
            </a:r>
          </a:p>
        </p:txBody>
      </p:sp>
      <p:sp>
        <p:nvSpPr>
          <p:cNvPr id="2" name="Content Placeholder 1">
            <a:extLst>
              <a:ext uri="{FF2B5EF4-FFF2-40B4-BE49-F238E27FC236}">
                <a16:creationId xmlns:a16="http://schemas.microsoft.com/office/drawing/2014/main" id="{808AC0A3-8A24-4264-A5CD-A1D3EA6E6E3F}"/>
              </a:ext>
            </a:extLst>
          </p:cNvPr>
          <p:cNvSpPr>
            <a:spLocks noGrp="1"/>
          </p:cNvSpPr>
          <p:nvPr>
            <p:ph idx="1"/>
          </p:nvPr>
        </p:nvSpPr>
        <p:spPr>
          <a:xfrm>
            <a:off x="457200" y="1371600"/>
            <a:ext cx="8305800" cy="4876800"/>
          </a:xfrm>
        </p:spPr>
        <p:txBody>
          <a:bodyPr>
            <a:normAutofit fontScale="62500" lnSpcReduction="20000"/>
          </a:bodyPr>
          <a:lstStyle/>
          <a:p>
            <a:r>
              <a:rPr lang="en-US" dirty="0"/>
              <a:t>Provide institutional leadership and support for management sponsored programs through advising and training</a:t>
            </a:r>
          </a:p>
          <a:p>
            <a:r>
              <a:rPr lang="en-US" dirty="0"/>
              <a:t>Assist PIs in the preparation of nontechnical proposals components (especially budgets!)</a:t>
            </a:r>
          </a:p>
          <a:p>
            <a:r>
              <a:rPr lang="en-US" dirty="0"/>
              <a:t>Facilitate institutional review of proposals </a:t>
            </a:r>
          </a:p>
          <a:p>
            <a:r>
              <a:rPr lang="en-US" dirty="0"/>
              <a:t>Sign and submit proposals on behalf of NIU </a:t>
            </a:r>
          </a:p>
          <a:p>
            <a:r>
              <a:rPr lang="en-US" dirty="0"/>
              <a:t>Negotiate, accept and sign award agreements on behalf of NIU</a:t>
            </a:r>
          </a:p>
          <a:p>
            <a:r>
              <a:rPr lang="en-US" dirty="0"/>
              <a:t>Oversee effort reporting and other non-financial compliance actions</a:t>
            </a:r>
          </a:p>
          <a:p>
            <a:r>
              <a:rPr lang="en-US" dirty="0"/>
              <a:t>Calculate and distribute indirect revenue</a:t>
            </a:r>
          </a:p>
          <a:p>
            <a:r>
              <a:rPr lang="en-US" dirty="0"/>
              <a:t>Authorize expenditures for allowability</a:t>
            </a:r>
          </a:p>
          <a:p>
            <a:r>
              <a:rPr lang="en-US" dirty="0"/>
              <a:t>Monitor charges recorded in PeopleSoft Financial Management System (FMS)</a:t>
            </a:r>
          </a:p>
          <a:p>
            <a:r>
              <a:rPr lang="en-US" dirty="0"/>
              <a:t>Draw down funds and invoicing</a:t>
            </a:r>
          </a:p>
          <a:p>
            <a:r>
              <a:rPr lang="en-US" dirty="0"/>
              <a:t>Complete and submit periodic financial reports</a:t>
            </a:r>
          </a:p>
          <a:p>
            <a:r>
              <a:rPr lang="en-US" dirty="0"/>
              <a:t>Issue and monitor subaward agreements</a:t>
            </a:r>
          </a:p>
          <a:p>
            <a:r>
              <a:rPr lang="en-US" dirty="0"/>
              <a:t>Maintain InfoEd and other agency systems necessary for the submission and/or receipt of external funding</a:t>
            </a:r>
          </a:p>
          <a:p>
            <a:r>
              <a:rPr lang="en-US" dirty="0"/>
              <a:t>Represent SPA in all audits of sponsored awards and agency site visits</a:t>
            </a:r>
          </a:p>
        </p:txBody>
      </p:sp>
    </p:spTree>
    <p:extLst>
      <p:ext uri="{BB962C8B-B14F-4D97-AF65-F5344CB8AC3E}">
        <p14:creationId xmlns:p14="http://schemas.microsoft.com/office/powerpoint/2010/main" val="3463645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oposals and awards are contracts between NIU and external sponsors. &#10;SPA has delegated authority from the BOT and President. Under about us on Sponsored Programs Administration website is more information regarding Authorized Organizational Representation. &#10;">
            <a:extLst>
              <a:ext uri="{FF2B5EF4-FFF2-40B4-BE49-F238E27FC236}">
                <a16:creationId xmlns:a16="http://schemas.microsoft.com/office/drawing/2014/main" id="{C331EE3C-DD46-4AF9-2231-42649D2F28E5}"/>
              </a:ext>
              <a:ext uri="{C183D7F6-B498-43B3-948B-1728B52AA6E4}">
                <adec:decorative xmlns:adec="http://schemas.microsoft.com/office/drawing/2017/decorative" val="0"/>
              </a:ext>
            </a:extLst>
          </p:cNvPr>
          <p:cNvPicPr>
            <a:picLocks noGrp="1" noChangeAspect="1"/>
          </p:cNvPicPr>
          <p:nvPr>
            <p:ph idx="1"/>
          </p:nvPr>
        </p:nvPicPr>
        <p:blipFill>
          <a:blip r:embed="rId3"/>
          <a:stretch>
            <a:fillRect/>
          </a:stretch>
        </p:blipFill>
        <p:spPr>
          <a:xfrm>
            <a:off x="457200" y="1524000"/>
            <a:ext cx="7848600" cy="3962400"/>
          </a:xfrm>
          <a:prstGeom prst="rect">
            <a:avLst/>
          </a:prstGeom>
        </p:spPr>
      </p:pic>
      <p:sp>
        <p:nvSpPr>
          <p:cNvPr id="3" name="Title 2">
            <a:extLst>
              <a:ext uri="{FF2B5EF4-FFF2-40B4-BE49-F238E27FC236}">
                <a16:creationId xmlns:a16="http://schemas.microsoft.com/office/drawing/2014/main" id="{22E5B845-D296-1986-6685-F722209A0B9C}"/>
              </a:ext>
            </a:extLst>
          </p:cNvPr>
          <p:cNvSpPr>
            <a:spLocks noGrp="1"/>
          </p:cNvSpPr>
          <p:nvPr>
            <p:ph type="title"/>
          </p:nvPr>
        </p:nvSpPr>
        <p:spPr/>
        <p:txBody>
          <a:bodyPr>
            <a:normAutofit/>
          </a:bodyPr>
          <a:lstStyle/>
          <a:p>
            <a:r>
              <a:rPr lang="en-US" sz="2800" dirty="0"/>
              <a:t>Authorized Organizational Representative</a:t>
            </a:r>
          </a:p>
        </p:txBody>
      </p:sp>
    </p:spTree>
    <p:extLst>
      <p:ext uri="{BB962C8B-B14F-4D97-AF65-F5344CB8AC3E}">
        <p14:creationId xmlns:p14="http://schemas.microsoft.com/office/powerpoint/2010/main" val="3673267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50D807-BD86-232E-864A-3F62B2BA5CC1}"/>
              </a:ext>
            </a:extLst>
          </p:cNvPr>
          <p:cNvSpPr>
            <a:spLocks noGrp="1"/>
          </p:cNvSpPr>
          <p:nvPr>
            <p:ph type="title" idx="4294967295"/>
          </p:nvPr>
        </p:nvSpPr>
        <p:spPr>
          <a:xfrm>
            <a:off x="457200" y="1371600"/>
            <a:ext cx="7848600" cy="4648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rPr>
              <a:t>Brief Introduction to Research Administration</a:t>
            </a:r>
          </a:p>
        </p:txBody>
      </p:sp>
    </p:spTree>
    <p:extLst>
      <p:ext uri="{BB962C8B-B14F-4D97-AF65-F5344CB8AC3E}">
        <p14:creationId xmlns:p14="http://schemas.microsoft.com/office/powerpoint/2010/main" val="1001377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95A892-FCF4-488D-B4F9-D537A258CBE9}"/>
              </a:ext>
            </a:extLst>
          </p:cNvPr>
          <p:cNvSpPr>
            <a:spLocks noGrp="1"/>
          </p:cNvSpPr>
          <p:nvPr>
            <p:ph type="title"/>
          </p:nvPr>
        </p:nvSpPr>
        <p:spPr>
          <a:xfrm>
            <a:off x="457200" y="152400"/>
            <a:ext cx="7543800" cy="1066800"/>
          </a:xfrm>
        </p:spPr>
        <p:txBody>
          <a:bodyPr anchor="ctr">
            <a:normAutofit/>
          </a:bodyPr>
          <a:lstStyle/>
          <a:p>
            <a:r>
              <a:rPr lang="en-US" dirty="0"/>
              <a:t>Shared Responsibility</a:t>
            </a:r>
          </a:p>
        </p:txBody>
      </p:sp>
      <p:graphicFrame>
        <p:nvGraphicFramePr>
          <p:cNvPr id="5" name="Content Placeholder 1">
            <a:extLst>
              <a:ext uri="{FF2B5EF4-FFF2-40B4-BE49-F238E27FC236}">
                <a16:creationId xmlns:a16="http://schemas.microsoft.com/office/drawing/2014/main" id="{32411AAE-D4A2-3CE7-D0A6-EE1D9CDEB72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537817274"/>
              </p:ext>
            </p:extLst>
          </p:nvPr>
        </p:nvGraphicFramePr>
        <p:xfrm>
          <a:off x="457200" y="1371600"/>
          <a:ext cx="78486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3107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C0CA8C-DA93-AA54-89A2-E4032C1586A1}"/>
              </a:ext>
            </a:extLst>
          </p:cNvPr>
          <p:cNvSpPr>
            <a:spLocks noGrp="1"/>
          </p:cNvSpPr>
          <p:nvPr>
            <p:ph type="title" idx="4294967295"/>
          </p:nvPr>
        </p:nvSpPr>
        <p:spPr>
          <a:xfrm>
            <a:off x="457200" y="1371600"/>
            <a:ext cx="7848600" cy="4648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rPr>
              <a:t>Policy Framework</a:t>
            </a:r>
          </a:p>
        </p:txBody>
      </p:sp>
      <p:pic>
        <p:nvPicPr>
          <p:cNvPr id="4" name="Picture 3">
            <a:extLst>
              <a:ext uri="{FF2B5EF4-FFF2-40B4-BE49-F238E27FC236}">
                <a16:creationId xmlns:a16="http://schemas.microsoft.com/office/drawing/2014/main" id="{117CB3A4-9966-BE6A-B0B9-5289D2663B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91444" y="3214631"/>
            <a:ext cx="3380112" cy="2253408"/>
          </a:xfrm>
          <a:prstGeom prst="rect">
            <a:avLst/>
          </a:prstGeom>
        </p:spPr>
      </p:pic>
    </p:spTree>
    <p:extLst>
      <p:ext uri="{BB962C8B-B14F-4D97-AF65-F5344CB8AC3E}">
        <p14:creationId xmlns:p14="http://schemas.microsoft.com/office/powerpoint/2010/main" val="2446225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CF5178D-CFAE-9F78-B290-1BBE1E25BD9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5916637"/>
              </p:ext>
            </p:extLst>
          </p:nvPr>
        </p:nvGraphicFramePr>
        <p:xfrm>
          <a:off x="457200" y="1371600"/>
          <a:ext cx="78486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2B64830-E24C-4395-F63A-828E9DF7B70B}"/>
              </a:ext>
            </a:extLst>
          </p:cNvPr>
          <p:cNvSpPr>
            <a:spLocks noGrp="1"/>
          </p:cNvSpPr>
          <p:nvPr>
            <p:ph type="title"/>
          </p:nvPr>
        </p:nvSpPr>
        <p:spPr/>
        <p:txBody>
          <a:bodyPr/>
          <a:lstStyle/>
          <a:p>
            <a:r>
              <a:rPr lang="en-US" dirty="0"/>
              <a:t>“It Depends”</a:t>
            </a:r>
          </a:p>
        </p:txBody>
      </p:sp>
      <p:sp>
        <p:nvSpPr>
          <p:cNvPr id="5" name="TextBox 4">
            <a:extLst>
              <a:ext uri="{FF2B5EF4-FFF2-40B4-BE49-F238E27FC236}">
                <a16:creationId xmlns:a16="http://schemas.microsoft.com/office/drawing/2014/main" id="{F821DFC8-1C34-0DD9-1109-2334EBF6A157}"/>
              </a:ext>
            </a:extLst>
          </p:cNvPr>
          <p:cNvSpPr txBox="1"/>
          <p:nvPr/>
        </p:nvSpPr>
        <p:spPr>
          <a:xfrm>
            <a:off x="457200" y="1905000"/>
            <a:ext cx="2590800" cy="1039356"/>
          </a:xfrm>
          <a:prstGeom prst="rightArrow">
            <a:avLst/>
          </a:prstGeom>
          <a:solidFill>
            <a:schemeClr val="bg2"/>
          </a:solidFill>
          <a:ln w="28575">
            <a:solidFill>
              <a:schemeClr val="tx1"/>
            </a:solidFill>
            <a:prstDash val="sysDot"/>
          </a:ln>
          <a:effectLst/>
        </p:spPr>
        <p:txBody>
          <a:bodyPr wrap="square" rtlCol="0">
            <a:spAutoFit/>
          </a:bodyPr>
          <a:lstStyle/>
          <a:p>
            <a:r>
              <a:rPr lang="en-US" sz="2800" dirty="0"/>
              <a:t>Public Laws</a:t>
            </a:r>
          </a:p>
        </p:txBody>
      </p:sp>
      <p:sp>
        <p:nvSpPr>
          <p:cNvPr id="7" name="TextBox 6">
            <a:extLst>
              <a:ext uri="{FF2B5EF4-FFF2-40B4-BE49-F238E27FC236}">
                <a16:creationId xmlns:a16="http://schemas.microsoft.com/office/drawing/2014/main" id="{805615C0-3B26-6746-8A36-5AA62E546591}"/>
              </a:ext>
            </a:extLst>
          </p:cNvPr>
          <p:cNvSpPr txBox="1"/>
          <p:nvPr/>
        </p:nvSpPr>
        <p:spPr>
          <a:xfrm>
            <a:off x="5867400" y="2027277"/>
            <a:ext cx="3010357" cy="917079"/>
          </a:xfrm>
          <a:prstGeom prst="leftArrow">
            <a:avLst/>
          </a:prstGeom>
          <a:solidFill>
            <a:schemeClr val="bg2"/>
          </a:solidFill>
          <a:ln w="28575">
            <a:solidFill>
              <a:schemeClr val="tx1"/>
            </a:solidFill>
            <a:prstDash val="sysDot"/>
          </a:ln>
        </p:spPr>
        <p:txBody>
          <a:bodyPr wrap="square" rtlCol="0">
            <a:spAutoFit/>
          </a:bodyPr>
          <a:lstStyle/>
          <a:p>
            <a:r>
              <a:rPr lang="en-US" sz="2400" dirty="0"/>
              <a:t>University Policies</a:t>
            </a:r>
          </a:p>
        </p:txBody>
      </p:sp>
    </p:spTree>
    <p:extLst>
      <p:ext uri="{BB962C8B-B14F-4D97-AF65-F5344CB8AC3E}">
        <p14:creationId xmlns:p14="http://schemas.microsoft.com/office/powerpoint/2010/main" val="384009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7"/>
          <p:cNvSpPr txBox="1">
            <a:spLocks noGrp="1"/>
          </p:cNvSpPr>
          <p:nvPr>
            <p:ph type="title"/>
          </p:nvPr>
        </p:nvSpPr>
        <p:spPr>
          <a:xfrm>
            <a:off x="628650" y="557188"/>
            <a:ext cx="7886700" cy="1133499"/>
          </a:xfrm>
        </p:spPr>
        <p:txBody>
          <a:bodyPr spcFirstLastPara="1" vert="horz" lIns="91440" tIns="45720" rIns="91440" bIns="45720" rtlCol="0" anchor="ctr" anchorCtr="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400">
              <a:spcBef>
                <a:spcPct val="0"/>
              </a:spcBef>
            </a:pPr>
            <a:r>
              <a:rPr lang="en-US" sz="4500" kern="1200" dirty="0">
                <a:solidFill>
                  <a:schemeClr val="tx1"/>
                </a:solidFill>
                <a:latin typeface="+mj-lt"/>
                <a:ea typeface="+mj-ea"/>
                <a:cs typeface="+mj-cs"/>
              </a:rPr>
              <a:t>False Claims Act (FCA)</a:t>
            </a:r>
          </a:p>
        </p:txBody>
      </p:sp>
      <p:sp>
        <p:nvSpPr>
          <p:cNvPr id="90" name="Google Shape;90;p17"/>
          <p:cNvSpPr txBox="1">
            <a:spLocks noGrp="1"/>
          </p:cNvSpPr>
          <p:nvPr>
            <p:ph type="sldNum" idx="12"/>
          </p:nvPr>
        </p:nvSpPr>
        <p:spPr>
          <a:xfrm>
            <a:off x="6457950" y="6356350"/>
            <a:ext cx="2057400" cy="365125"/>
          </a:xfrm>
        </p:spPr>
        <p:txBody>
          <a:bodyPr spcFirstLastPara="1" vert="horz" lIns="91440" tIns="45720" rIns="91440" bIns="45720" rtlCol="0" anchor="ctr" anchorCtr="0">
            <a:normAutofit/>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r" defTabSz="914400">
              <a:lnSpc>
                <a:spcPct val="90000"/>
              </a:lnSpc>
              <a:spcAft>
                <a:spcPts val="800"/>
              </a:spcAft>
            </a:pPr>
            <a:fld id="{00000000-1234-1234-1234-123412341234}" type="slidenum">
              <a:rPr lang="en-US" sz="1200" smtClean="0">
                <a:solidFill>
                  <a:schemeClr val="tx1">
                    <a:tint val="75000"/>
                  </a:schemeClr>
                </a:solidFill>
              </a:rPr>
              <a:pPr algn="r" defTabSz="914400">
                <a:lnSpc>
                  <a:spcPct val="90000"/>
                </a:lnSpc>
                <a:spcAft>
                  <a:spcPts val="800"/>
                </a:spcAft>
              </a:pPr>
              <a:t>33</a:t>
            </a:fld>
            <a:endParaRPr lang="en-US" sz="1200">
              <a:solidFill>
                <a:schemeClr val="tx1">
                  <a:tint val="75000"/>
                </a:schemeClr>
              </a:solidFill>
            </a:endParaRPr>
          </a:p>
        </p:txBody>
      </p:sp>
      <p:graphicFrame>
        <p:nvGraphicFramePr>
          <p:cNvPr id="96" name="Text Placeholder 1">
            <a:extLst>
              <a:ext uri="{FF2B5EF4-FFF2-40B4-BE49-F238E27FC236}">
                <a16:creationId xmlns:a16="http://schemas.microsoft.com/office/drawing/2014/main" id="{184A01A2-477D-D1EC-8470-67862D5681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7160697"/>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3454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6F4CAA-3273-25F7-01A7-7D868C8E9C0E}"/>
              </a:ext>
            </a:extLst>
          </p:cNvPr>
          <p:cNvSpPr>
            <a:spLocks noGrp="1"/>
          </p:cNvSpPr>
          <p:nvPr>
            <p:ph type="title"/>
          </p:nvPr>
        </p:nvSpPr>
        <p:spPr>
          <a:xfrm>
            <a:off x="457200" y="152400"/>
            <a:ext cx="7543800" cy="1066800"/>
          </a:xfrm>
        </p:spPr>
        <p:txBody>
          <a:bodyPr anchor="ctr">
            <a:normAutofit/>
          </a:bodyPr>
          <a:lstStyle/>
          <a:p>
            <a:r>
              <a:rPr lang="en-US" dirty="0"/>
              <a:t>Uniform Guidance Breakdown</a:t>
            </a:r>
          </a:p>
        </p:txBody>
      </p:sp>
      <p:graphicFrame>
        <p:nvGraphicFramePr>
          <p:cNvPr id="4" name="Content Placeholder 3">
            <a:extLst>
              <a:ext uri="{FF2B5EF4-FFF2-40B4-BE49-F238E27FC236}">
                <a16:creationId xmlns:a16="http://schemas.microsoft.com/office/drawing/2014/main" id="{99CA5739-802A-4A3A-56AE-429B8D9641E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72092829"/>
              </p:ext>
            </p:extLst>
          </p:nvPr>
        </p:nvGraphicFramePr>
        <p:xfrm>
          <a:off x="457200" y="1371600"/>
          <a:ext cx="78486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6266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6CDD6D-04E6-802A-6EC1-10090BB69BEA}"/>
              </a:ext>
            </a:extLst>
          </p:cNvPr>
          <p:cNvSpPr>
            <a:spLocks noGrp="1"/>
          </p:cNvSpPr>
          <p:nvPr>
            <p:ph type="title"/>
          </p:nvPr>
        </p:nvSpPr>
        <p:spPr>
          <a:xfrm>
            <a:off x="457200" y="152400"/>
            <a:ext cx="7543800" cy="1066800"/>
          </a:xfrm>
        </p:spPr>
        <p:txBody>
          <a:bodyPr anchor="ctr">
            <a:normAutofit/>
          </a:bodyPr>
          <a:lstStyle/>
          <a:p>
            <a:r>
              <a:rPr lang="en-US" dirty="0"/>
              <a:t>Subpart C: Pre-Award</a:t>
            </a:r>
          </a:p>
        </p:txBody>
      </p:sp>
      <p:graphicFrame>
        <p:nvGraphicFramePr>
          <p:cNvPr id="5" name="Content Placeholder 1">
            <a:extLst>
              <a:ext uri="{FF2B5EF4-FFF2-40B4-BE49-F238E27FC236}">
                <a16:creationId xmlns:a16="http://schemas.microsoft.com/office/drawing/2014/main" id="{B938AD83-65D8-11AB-2F37-35E289027CB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018352475"/>
              </p:ext>
            </p:extLst>
          </p:nvPr>
        </p:nvGraphicFramePr>
        <p:xfrm>
          <a:off x="457200" y="1371600"/>
          <a:ext cx="78486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0704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89AB7D-4AF8-7605-47BE-2EDE33419C44}"/>
              </a:ext>
            </a:extLst>
          </p:cNvPr>
          <p:cNvSpPr>
            <a:spLocks noGrp="1"/>
          </p:cNvSpPr>
          <p:nvPr>
            <p:ph type="title"/>
          </p:nvPr>
        </p:nvSpPr>
        <p:spPr/>
        <p:txBody>
          <a:bodyPr/>
          <a:lstStyle/>
          <a:p>
            <a:r>
              <a:rPr lang="en-US" dirty="0"/>
              <a:t>Notice of Award Details</a:t>
            </a:r>
          </a:p>
        </p:txBody>
      </p:sp>
      <p:sp>
        <p:nvSpPr>
          <p:cNvPr id="2" name="Content Placeholder 1">
            <a:extLst>
              <a:ext uri="{FF2B5EF4-FFF2-40B4-BE49-F238E27FC236}">
                <a16:creationId xmlns:a16="http://schemas.microsoft.com/office/drawing/2014/main" id="{F66A1DA5-7C4B-328C-BF92-7F0A9E87A70E}"/>
              </a:ext>
            </a:extLst>
          </p:cNvPr>
          <p:cNvSpPr>
            <a:spLocks noGrp="1"/>
          </p:cNvSpPr>
          <p:nvPr>
            <p:ph sz="half"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Recipient name (which must match the name associated with its unique entity identifier as defined at </a:t>
            </a: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hlinkClick r:id="rId3"/>
              </a:rPr>
              <a:t>2 CFR 25.315</a:t>
            </a: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(2) Recipient's unique entity identifier;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(3) Unique Federal Award Identification Number (FAIN);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(4) Federal Award Date (see Federal award date in </a:t>
            </a: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hlinkClick r:id="rId4"/>
              </a:rPr>
              <a:t>§ 200.201</a:t>
            </a: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Myriad Pro" panose="020B0503030403020204" pitchFamily="34" charset="0"/>
                <a:ea typeface="+mn-ea"/>
                <a:cs typeface="Arial" pitchFamily="34" charset="0"/>
              </a:rPr>
              <a:t>(5) Period of Performance Start and End Date;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Myriad Pro" panose="020B0503030403020204" pitchFamily="34" charset="0"/>
                <a:ea typeface="+mn-ea"/>
                <a:cs typeface="Arial" pitchFamily="34" charset="0"/>
              </a:rPr>
              <a:t>(6) Budget Period Start and End Date;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Myriad Pro" panose="020B0503030403020204" pitchFamily="34" charset="0"/>
                <a:ea typeface="+mn-ea"/>
                <a:cs typeface="Arial" pitchFamily="34" charset="0"/>
              </a:rPr>
              <a:t>(7) Amount of Federal Funds Obligated by this action;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Myriad Pro" panose="020B0503030403020204" pitchFamily="34" charset="0"/>
                <a:ea typeface="+mn-ea"/>
                <a:cs typeface="Arial" pitchFamily="34" charset="0"/>
              </a:rPr>
              <a:t>(8) Total Amount of Federal Funds Obligated;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Myriad Pro" panose="020B0503030403020204" pitchFamily="34" charset="0"/>
                <a:ea typeface="+mn-ea"/>
                <a:cs typeface="Arial" pitchFamily="34" charset="0"/>
              </a:rPr>
              <a:t>(9) Total Approved Cost Sharing or Matching, where applicable;</a:t>
            </a:r>
          </a:p>
          <a:p>
            <a:endParaRPr lang="en-US" dirty="0"/>
          </a:p>
        </p:txBody>
      </p:sp>
      <p:sp>
        <p:nvSpPr>
          <p:cNvPr id="3" name="Content Placeholder 2">
            <a:extLst>
              <a:ext uri="{FF2B5EF4-FFF2-40B4-BE49-F238E27FC236}">
                <a16:creationId xmlns:a16="http://schemas.microsoft.com/office/drawing/2014/main" id="{4581FFCB-4E13-40AF-3994-EB8662C0B756}"/>
              </a:ext>
            </a:extLst>
          </p:cNvPr>
          <p:cNvSpPr>
            <a:spLocks noGrp="1"/>
          </p:cNvSpPr>
          <p:nvPr>
            <p:ph sz="half" idx="2"/>
          </p:nvPr>
        </p:nvSpPr>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Total Amount of the Federal Award including approved Cost Sharing or Matching;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(11) Budget Approved by the Federal Awarding Agency;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(11) Federal award description, (to comply with statutory requirements (</a:t>
            </a:r>
            <a:r>
              <a:rPr kumimoji="0" lang="en-US" sz="1600" b="0" i="1"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e.g.,</a:t>
            </a: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 FFATA));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(12) Name of Federal awarding agency and contact information for awarding official,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(13) Assistance Listings Number and Title;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pitchFamily="34" charset="0"/>
              </a:rPr>
              <a:t>(14) Identification of whether the award is R&amp;D; and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Myriad Pro" panose="020B0503030403020204" pitchFamily="34" charset="0"/>
                <a:ea typeface="+mn-ea"/>
                <a:cs typeface="Arial" pitchFamily="34" charset="0"/>
              </a:rPr>
              <a:t>(15) Indirect cost rate for the Federal award (including if the de minimis rate is charged per </a:t>
            </a:r>
            <a:r>
              <a:rPr kumimoji="0" lang="en-US" sz="1600" b="0" i="0" u="none" strike="noStrike" kern="1200" cap="none" spc="0" normalizeH="0" baseline="0" noProof="0" dirty="0">
                <a:ln>
                  <a:noFill/>
                </a:ln>
                <a:solidFill>
                  <a:prstClr val="black"/>
                </a:solidFill>
                <a:effectLst/>
                <a:highlight>
                  <a:srgbClr val="FFFF00"/>
                </a:highlight>
                <a:uLnTx/>
                <a:uFillTx/>
                <a:latin typeface="Myriad Pro" panose="020B0503030403020204" pitchFamily="34" charset="0"/>
                <a:ea typeface="+mn-ea"/>
                <a:cs typeface="Arial" pitchFamily="34" charset="0"/>
                <a:hlinkClick r:id="rId5"/>
              </a:rPr>
              <a:t>§ 200.414</a:t>
            </a:r>
            <a:r>
              <a:rPr kumimoji="0" lang="en-US" sz="1600" b="0" i="0" u="none" strike="noStrike" kern="1200" cap="none" spc="0" normalizeH="0" baseline="0" noProof="0" dirty="0">
                <a:ln>
                  <a:noFill/>
                </a:ln>
                <a:solidFill>
                  <a:prstClr val="black"/>
                </a:solidFill>
                <a:effectLst/>
                <a:highlight>
                  <a:srgbClr val="FFFF00"/>
                </a:highlight>
                <a:uLnTx/>
                <a:uFillTx/>
                <a:latin typeface="Myriad Pro" panose="020B0503030403020204" pitchFamily="34" charset="0"/>
                <a:ea typeface="+mn-ea"/>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Myriad Pro" panose="020B0503030403020204" pitchFamily="34" charset="0"/>
                <a:ea typeface="+mn-ea"/>
                <a:cs typeface="Arial" pitchFamily="34" charset="0"/>
              </a:rPr>
              <a:t>Agency Terms and Conditions</a:t>
            </a:r>
          </a:p>
          <a:p>
            <a:endParaRPr lang="en-US" dirty="0"/>
          </a:p>
        </p:txBody>
      </p:sp>
    </p:spTree>
    <p:extLst>
      <p:ext uri="{BB962C8B-B14F-4D97-AF65-F5344CB8AC3E}">
        <p14:creationId xmlns:p14="http://schemas.microsoft.com/office/powerpoint/2010/main" val="2432565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AFA646-AB11-4FF6-B7C5-5489CCC720F4}"/>
              </a:ext>
            </a:extLst>
          </p:cNvPr>
          <p:cNvSpPr>
            <a:spLocks noGrp="1"/>
          </p:cNvSpPr>
          <p:nvPr>
            <p:ph type="title"/>
          </p:nvPr>
        </p:nvSpPr>
        <p:spPr>
          <a:xfrm>
            <a:off x="457200" y="152400"/>
            <a:ext cx="7543800" cy="1066800"/>
          </a:xfrm>
        </p:spPr>
        <p:txBody>
          <a:bodyPr vert="horz" lIns="91440" tIns="45720" rIns="91440" bIns="45720" rtlCol="0" anchor="ctr">
            <a:normAutofit/>
          </a:bodyPr>
          <a:lstStyle/>
          <a:p>
            <a:r>
              <a:rPr lang="en-US" kern="1200" dirty="0"/>
              <a:t>Subpart E Cost Principles</a:t>
            </a:r>
          </a:p>
        </p:txBody>
      </p:sp>
      <p:graphicFrame>
        <p:nvGraphicFramePr>
          <p:cNvPr id="8" name="Table 7">
            <a:extLst>
              <a:ext uri="{FF2B5EF4-FFF2-40B4-BE49-F238E27FC236}">
                <a16:creationId xmlns:a16="http://schemas.microsoft.com/office/drawing/2014/main" id="{FC8ACC11-EC25-420F-B2D6-AD46276D8B88}"/>
              </a:ext>
            </a:extLst>
          </p:cNvPr>
          <p:cNvGraphicFramePr>
            <a:graphicFrameLocks noGrp="1"/>
          </p:cNvGraphicFramePr>
          <p:nvPr>
            <p:extLst>
              <p:ext uri="{D42A27DB-BD31-4B8C-83A1-F6EECF244321}">
                <p14:modId xmlns:p14="http://schemas.microsoft.com/office/powerpoint/2010/main" val="832552369"/>
              </p:ext>
            </p:extLst>
          </p:nvPr>
        </p:nvGraphicFramePr>
        <p:xfrm>
          <a:off x="76200" y="1666799"/>
          <a:ext cx="9067800" cy="4750225"/>
        </p:xfrm>
        <a:graphic>
          <a:graphicData uri="http://schemas.openxmlformats.org/drawingml/2006/table">
            <a:tbl>
              <a:tblPr firstRow="1" bandRow="1">
                <a:noFill/>
                <a:tableStyleId>{9D7B26C5-4107-4FEC-AEDC-1716B250A1EF}</a:tableStyleId>
              </a:tblPr>
              <a:tblGrid>
                <a:gridCol w="1814121">
                  <a:extLst>
                    <a:ext uri="{9D8B030D-6E8A-4147-A177-3AD203B41FA5}">
                      <a16:colId xmlns:a16="http://schemas.microsoft.com/office/drawing/2014/main" val="20000"/>
                    </a:ext>
                  </a:extLst>
                </a:gridCol>
                <a:gridCol w="2441424">
                  <a:extLst>
                    <a:ext uri="{9D8B030D-6E8A-4147-A177-3AD203B41FA5}">
                      <a16:colId xmlns:a16="http://schemas.microsoft.com/office/drawing/2014/main" val="20001"/>
                    </a:ext>
                  </a:extLst>
                </a:gridCol>
                <a:gridCol w="2667638">
                  <a:extLst>
                    <a:ext uri="{9D8B030D-6E8A-4147-A177-3AD203B41FA5}">
                      <a16:colId xmlns:a16="http://schemas.microsoft.com/office/drawing/2014/main" val="20002"/>
                    </a:ext>
                  </a:extLst>
                </a:gridCol>
                <a:gridCol w="2144617">
                  <a:extLst>
                    <a:ext uri="{9D8B030D-6E8A-4147-A177-3AD203B41FA5}">
                      <a16:colId xmlns:a16="http://schemas.microsoft.com/office/drawing/2014/main" val="20003"/>
                    </a:ext>
                  </a:extLst>
                </a:gridCol>
              </a:tblGrid>
              <a:tr h="543001">
                <a:tc>
                  <a:txBody>
                    <a:bodyPr/>
                    <a:lstStyle/>
                    <a:p>
                      <a:pPr algn="ctr"/>
                      <a:r>
                        <a:rPr lang="en-US" sz="1400" b="1" cap="all" spc="150" dirty="0">
                          <a:solidFill>
                            <a:schemeClr val="tx1">
                              <a:lumMod val="75000"/>
                              <a:lumOff val="25000"/>
                            </a:schemeClr>
                          </a:solidFill>
                        </a:rPr>
                        <a:t>1. Allowable</a:t>
                      </a:r>
                    </a:p>
                  </a:txBody>
                  <a:tcPr marL="91686" marR="68765" marT="45843" marB="45843">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a:r>
                        <a:rPr lang="en-US" sz="1400" b="1" cap="all" spc="150" dirty="0">
                          <a:solidFill>
                            <a:schemeClr val="tx1">
                              <a:lumMod val="75000"/>
                              <a:lumOff val="25000"/>
                            </a:schemeClr>
                          </a:solidFill>
                        </a:rPr>
                        <a:t>2. Reasonable</a:t>
                      </a:r>
                    </a:p>
                  </a:txBody>
                  <a:tcPr marL="91686" marR="68765" marT="45843" marB="45843">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a:r>
                        <a:rPr lang="en-US" sz="1400" b="1" cap="all" spc="150" dirty="0">
                          <a:solidFill>
                            <a:schemeClr val="tx1">
                              <a:lumMod val="75000"/>
                              <a:lumOff val="25000"/>
                            </a:schemeClr>
                          </a:solidFill>
                        </a:rPr>
                        <a:t>3. Allocable</a:t>
                      </a:r>
                    </a:p>
                  </a:txBody>
                  <a:tcPr marL="91686" marR="68765" marT="45843" marB="45843">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a:r>
                        <a:rPr lang="en-US" sz="1400" b="1" cap="all" spc="150" dirty="0">
                          <a:solidFill>
                            <a:schemeClr val="tx1">
                              <a:lumMod val="75000"/>
                              <a:lumOff val="25000"/>
                            </a:schemeClr>
                          </a:solidFill>
                        </a:rPr>
                        <a:t>4. Consistently Applied</a:t>
                      </a:r>
                    </a:p>
                  </a:txBody>
                  <a:tcPr marL="91686" marR="68765" marT="45843" marB="45843">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10000"/>
                  </a:ext>
                </a:extLst>
              </a:tr>
              <a:tr h="10254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solidFill>
                            <a:schemeClr val="tx1">
                              <a:lumMod val="75000"/>
                              <a:lumOff val="25000"/>
                            </a:schemeClr>
                          </a:solidFill>
                        </a:rPr>
                        <a:t>Necessary and reasonable for the conduct of the award.</a:t>
                      </a:r>
                    </a:p>
                    <a:p>
                      <a:endParaRPr lang="en-US" sz="12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solidFill>
                            <a:schemeClr val="tx1">
                              <a:lumMod val="75000"/>
                              <a:lumOff val="25000"/>
                            </a:schemeClr>
                          </a:solidFill>
                        </a:rPr>
                        <a:t>Does</a:t>
                      </a:r>
                      <a:r>
                        <a:rPr lang="en-US" sz="1200" b="1" cap="none" spc="0" baseline="0" dirty="0">
                          <a:solidFill>
                            <a:schemeClr val="tx1">
                              <a:lumMod val="75000"/>
                              <a:lumOff val="25000"/>
                            </a:schemeClr>
                          </a:solidFill>
                        </a:rPr>
                        <a:t> </a:t>
                      </a:r>
                      <a:r>
                        <a:rPr lang="en-US" sz="1200" b="1" cap="none" spc="0" dirty="0">
                          <a:solidFill>
                            <a:schemeClr val="tx1">
                              <a:lumMod val="75000"/>
                              <a:lumOff val="25000"/>
                            </a:schemeClr>
                          </a:solidFill>
                        </a:rPr>
                        <a:t>not exceed that which would be incurred by a prudent person under the circumstances prevailing at the time the decision was made to incur the cost.</a:t>
                      </a:r>
                    </a:p>
                    <a:p>
                      <a:endParaRPr lang="en-US" sz="12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solidFill>
                            <a:schemeClr val="tx1">
                              <a:lumMod val="75000"/>
                              <a:lumOff val="25000"/>
                            </a:schemeClr>
                          </a:solidFill>
                        </a:rPr>
                        <a:t>Is incurred for the specific benefit award.</a:t>
                      </a:r>
                    </a:p>
                    <a:p>
                      <a:endParaRPr lang="en-US" sz="12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solidFill>
                            <a:schemeClr val="tx1">
                              <a:lumMod val="75000"/>
                              <a:lumOff val="25000"/>
                            </a:schemeClr>
                          </a:solidFill>
                        </a:rPr>
                        <a:t>Is routinely budgeted as a direct cost or an indirect cost (“like circumstances” test)</a:t>
                      </a:r>
                    </a:p>
                    <a:p>
                      <a:endParaRPr lang="en-US" sz="12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1"/>
                  </a:ext>
                </a:extLst>
              </a:tr>
              <a:tr h="877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solidFill>
                            <a:schemeClr val="tx1">
                              <a:lumMod val="75000"/>
                              <a:lumOff val="25000"/>
                            </a:schemeClr>
                          </a:solidFill>
                        </a:rPr>
                        <a:t>In accordance with provisions of 2 CFR and the terms of the award.</a:t>
                      </a:r>
                    </a:p>
                    <a:p>
                      <a:endParaRPr lang="en-US" sz="12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solidFill>
                            <a:schemeClr val="tx1">
                              <a:lumMod val="75000"/>
                              <a:lumOff val="25000"/>
                            </a:schemeClr>
                          </a:solidFill>
                        </a:rPr>
                        <a:t>Is necessary for proper and efficient performance of the award.</a:t>
                      </a:r>
                    </a:p>
                    <a:p>
                      <a:endParaRPr lang="en-US" sz="12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solidFill>
                            <a:schemeClr val="tx1">
                              <a:lumMod val="75000"/>
                              <a:lumOff val="25000"/>
                            </a:schemeClr>
                          </a:solidFill>
                        </a:rPr>
                        <a:t>Can</a:t>
                      </a:r>
                      <a:r>
                        <a:rPr lang="en-US" sz="1200" b="1" cap="none" spc="0" baseline="0" dirty="0">
                          <a:solidFill>
                            <a:schemeClr val="tx1">
                              <a:lumMod val="75000"/>
                              <a:lumOff val="25000"/>
                            </a:schemeClr>
                          </a:solidFill>
                        </a:rPr>
                        <a:t> </a:t>
                      </a:r>
                      <a:r>
                        <a:rPr lang="en-US" sz="1200" b="1" cap="none" spc="0" dirty="0">
                          <a:solidFill>
                            <a:schemeClr val="tx1">
                              <a:lumMod val="75000"/>
                              <a:lumOff val="25000"/>
                            </a:schemeClr>
                          </a:solidFill>
                        </a:rPr>
                        <a:t>reasonably be distributed in proportions based on benefit to the award and other NIU activities.</a:t>
                      </a:r>
                    </a:p>
                    <a:p>
                      <a:endParaRPr lang="en-US" sz="12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b="1" cap="none" spc="0" dirty="0">
                          <a:solidFill>
                            <a:schemeClr val="tx1">
                              <a:lumMod val="75000"/>
                              <a:lumOff val="25000"/>
                            </a:schemeClr>
                          </a:solidFill>
                        </a:rPr>
                        <a:t>Is consistent with the policies and procedures of your organization for both federally-financed and non-federally financed activities. </a:t>
                      </a: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2"/>
                  </a:ext>
                </a:extLst>
              </a:tr>
              <a:tr h="10254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solidFill>
                            <a:schemeClr val="tx1">
                              <a:lumMod val="75000"/>
                              <a:lumOff val="25000"/>
                            </a:schemeClr>
                          </a:solidFill>
                        </a:rPr>
                        <a:t>Adequately documented.</a:t>
                      </a:r>
                    </a:p>
                    <a:p>
                      <a:endParaRPr lang="en-US" sz="12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solidFill>
                            <a:schemeClr val="tx1">
                              <a:lumMod val="75000"/>
                              <a:lumOff val="25000"/>
                            </a:schemeClr>
                          </a:solidFill>
                        </a:rPr>
                        <a:t>Is in-line with market prices. </a:t>
                      </a:r>
                    </a:p>
                    <a:p>
                      <a:endParaRPr lang="en-US" sz="12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solidFill>
                            <a:schemeClr val="tx1">
                              <a:lumMod val="75000"/>
                              <a:lumOff val="25000"/>
                            </a:schemeClr>
                          </a:solidFill>
                        </a:rPr>
                        <a:t>Is not used to overcome fund deficiencies, to avoid restrictions imposed by Federal statutes, regulations or terms of the award or for convenience.</a:t>
                      </a:r>
                    </a:p>
                    <a:p>
                      <a:endParaRPr lang="en-US" sz="12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endParaRPr lang="en-US" sz="9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3"/>
                  </a:ext>
                </a:extLst>
              </a:tr>
              <a:tr h="729383">
                <a:tc>
                  <a:txBody>
                    <a:bodyPr/>
                    <a:lstStyle/>
                    <a:p>
                      <a:endParaRPr lang="en-US" sz="9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endParaRPr lang="en-US" sz="9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cap="none" spc="0" dirty="0">
                          <a:solidFill>
                            <a:schemeClr val="tx1">
                              <a:lumMod val="75000"/>
                              <a:lumOff val="25000"/>
                            </a:schemeClr>
                          </a:solidFill>
                        </a:rPr>
                        <a:t>When benefitting two or more projects,</a:t>
                      </a:r>
                      <a:r>
                        <a:rPr lang="en-US" sz="1200" b="1" cap="none" spc="0" baseline="0" dirty="0">
                          <a:solidFill>
                            <a:schemeClr val="tx1">
                              <a:lumMod val="75000"/>
                              <a:lumOff val="25000"/>
                            </a:schemeClr>
                          </a:solidFill>
                        </a:rPr>
                        <a:t> </a:t>
                      </a:r>
                      <a:r>
                        <a:rPr lang="en-US" sz="1200" b="1" cap="none" spc="0" dirty="0">
                          <a:solidFill>
                            <a:schemeClr val="tx1">
                              <a:lumMod val="75000"/>
                              <a:lumOff val="25000"/>
                            </a:schemeClr>
                          </a:solidFill>
                        </a:rPr>
                        <a:t>can be distributed to each without undue burden.</a:t>
                      </a:r>
                    </a:p>
                    <a:p>
                      <a:endParaRPr lang="en-US" sz="12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endParaRPr lang="en-US" sz="900" b="1" cap="none" spc="0" dirty="0">
                        <a:solidFill>
                          <a:schemeClr val="tx1">
                            <a:lumMod val="75000"/>
                            <a:lumOff val="25000"/>
                          </a:schemeClr>
                        </a:solidFill>
                      </a:endParaRPr>
                    </a:p>
                  </a:txBody>
                  <a:tcPr marL="91686" marR="68765" marT="45843" marB="45843">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55897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082A4-9F47-ABFF-3EBC-8DE54CD464C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C658029-75BB-C1EE-DA3F-4199041F8B04}"/>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28600" y="1772374"/>
            <a:ext cx="5829300" cy="3886200"/>
          </a:xfrm>
          <a:prstGeom prst="rect">
            <a:avLst/>
          </a:prstGeom>
        </p:spPr>
      </p:pic>
      <p:sp>
        <p:nvSpPr>
          <p:cNvPr id="3" name="Title 2">
            <a:extLst>
              <a:ext uri="{FF2B5EF4-FFF2-40B4-BE49-F238E27FC236}">
                <a16:creationId xmlns:a16="http://schemas.microsoft.com/office/drawing/2014/main" id="{34236385-709A-3323-6C42-BB95A420C14E}"/>
              </a:ext>
            </a:extLst>
          </p:cNvPr>
          <p:cNvSpPr>
            <a:spLocks noGrp="1"/>
          </p:cNvSpPr>
          <p:nvPr>
            <p:ph type="title"/>
          </p:nvPr>
        </p:nvSpPr>
        <p:spPr/>
        <p:txBody>
          <a:bodyPr>
            <a:normAutofit fontScale="90000"/>
          </a:bodyPr>
          <a:lstStyle/>
          <a:p>
            <a:r>
              <a:rPr lang="en-US" dirty="0"/>
              <a:t>Example of Common Direct Cost &amp; Indirect Cost</a:t>
            </a:r>
          </a:p>
        </p:txBody>
      </p:sp>
      <p:sp>
        <p:nvSpPr>
          <p:cNvPr id="5" name="TextBox 4">
            <a:extLst>
              <a:ext uri="{FF2B5EF4-FFF2-40B4-BE49-F238E27FC236}">
                <a16:creationId xmlns:a16="http://schemas.microsoft.com/office/drawing/2014/main" id="{A26C0006-1BE2-44F0-E38A-E643CE4E2620}"/>
              </a:ext>
            </a:extLst>
          </p:cNvPr>
          <p:cNvSpPr txBox="1"/>
          <p:nvPr/>
        </p:nvSpPr>
        <p:spPr>
          <a:xfrm>
            <a:off x="4343400" y="1534985"/>
            <a:ext cx="4411401" cy="1477328"/>
          </a:xfrm>
          <a:prstGeom prst="rect">
            <a:avLst/>
          </a:prstGeom>
          <a:solidFill>
            <a:schemeClr val="bg2"/>
          </a:solidFill>
          <a:scene3d>
            <a:camera prst="obliqueTopLeft"/>
            <a:lightRig rig="threePt" dir="t"/>
          </a:scene3d>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Salaries and Wages for Project Staff Effort</a:t>
            </a:r>
          </a:p>
          <a:p>
            <a:r>
              <a:rPr lang="en-US" b="1" dirty="0"/>
              <a:t>Fringe Benefits</a:t>
            </a:r>
          </a:p>
          <a:p>
            <a:r>
              <a:rPr lang="en-US" b="1" dirty="0"/>
              <a:t>Human Subject Payments</a:t>
            </a:r>
          </a:p>
          <a:p>
            <a:r>
              <a:rPr lang="en-US" b="1" dirty="0"/>
              <a:t>Travel to Disseminate Results</a:t>
            </a:r>
          </a:p>
          <a:p>
            <a:endParaRPr lang="en-US" dirty="0"/>
          </a:p>
        </p:txBody>
      </p:sp>
      <p:sp>
        <p:nvSpPr>
          <p:cNvPr id="6" name="TextBox 5">
            <a:extLst>
              <a:ext uri="{FF2B5EF4-FFF2-40B4-BE49-F238E27FC236}">
                <a16:creationId xmlns:a16="http://schemas.microsoft.com/office/drawing/2014/main" id="{F51B7E5C-3334-06EB-10CD-998B7557D4E7}"/>
              </a:ext>
            </a:extLst>
          </p:cNvPr>
          <p:cNvSpPr txBox="1"/>
          <p:nvPr/>
        </p:nvSpPr>
        <p:spPr>
          <a:xfrm>
            <a:off x="4343400" y="3239949"/>
            <a:ext cx="4411401" cy="2308324"/>
          </a:xfrm>
          <a:prstGeom prst="rect">
            <a:avLst/>
          </a:prstGeom>
          <a:solidFill>
            <a:schemeClr val="bg2"/>
          </a:solidFill>
          <a:ln>
            <a:solidFill>
              <a:schemeClr val="tx1"/>
            </a:solidFill>
          </a:ln>
          <a:scene3d>
            <a:camera prst="obliqueTopRight"/>
            <a:lightRig rig="threePt" dir="t"/>
          </a:scene3d>
        </p:spPr>
        <p:txBody>
          <a:bodyPr wrap="square" rtlCol="0">
            <a:spAutoFit/>
          </a:bodyPr>
          <a:lstStyle/>
          <a:p>
            <a:r>
              <a:rPr lang="en-US" b="1" dirty="0"/>
              <a:t>Department Administration</a:t>
            </a:r>
          </a:p>
          <a:p>
            <a:r>
              <a:rPr lang="en-US" b="1" dirty="0"/>
              <a:t>Sponsored Programs Administration</a:t>
            </a:r>
          </a:p>
          <a:p>
            <a:r>
              <a:rPr lang="en-US" b="1" dirty="0"/>
              <a:t>Lab Utilities</a:t>
            </a:r>
          </a:p>
          <a:p>
            <a:r>
              <a:rPr lang="en-US" b="1" dirty="0"/>
              <a:t>Library Costs/Journal Subscriptions</a:t>
            </a:r>
          </a:p>
          <a:p>
            <a:r>
              <a:rPr lang="en-US" b="1" dirty="0"/>
              <a:t>Computing </a:t>
            </a:r>
          </a:p>
          <a:p>
            <a:r>
              <a:rPr lang="en-US" b="1" dirty="0"/>
              <a:t>Institutional Research Board </a:t>
            </a:r>
          </a:p>
          <a:p>
            <a:r>
              <a:rPr lang="en-US" b="1" dirty="0"/>
              <a:t>Environmental Health/Hazardous Waste</a:t>
            </a:r>
          </a:p>
          <a:p>
            <a:r>
              <a:rPr lang="en-US" b="1" dirty="0"/>
              <a:t>IT Services</a:t>
            </a:r>
          </a:p>
        </p:txBody>
      </p:sp>
    </p:spTree>
    <p:extLst>
      <p:ext uri="{BB962C8B-B14F-4D97-AF65-F5344CB8AC3E}">
        <p14:creationId xmlns:p14="http://schemas.microsoft.com/office/powerpoint/2010/main" val="12308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F6BF23-338A-61E0-AC12-5C7332AFC63D}"/>
              </a:ext>
            </a:extLst>
          </p:cNvPr>
          <p:cNvSpPr>
            <a:spLocks noGrp="1"/>
          </p:cNvSpPr>
          <p:nvPr>
            <p:ph type="title"/>
          </p:nvPr>
        </p:nvSpPr>
        <p:spPr/>
        <p:txBody>
          <a:bodyPr/>
          <a:lstStyle/>
          <a:p>
            <a:r>
              <a:rPr lang="en-US" dirty="0"/>
              <a:t>Direct V. Indirect Costs</a:t>
            </a:r>
          </a:p>
        </p:txBody>
      </p:sp>
      <p:graphicFrame>
        <p:nvGraphicFramePr>
          <p:cNvPr id="4" name="Content Placeholder 3">
            <a:extLst>
              <a:ext uri="{FF2B5EF4-FFF2-40B4-BE49-F238E27FC236}">
                <a16:creationId xmlns:a16="http://schemas.microsoft.com/office/drawing/2014/main" id="{0D1BE49F-9FD4-922F-76DD-9FDABA692EDD}"/>
              </a:ext>
            </a:extLst>
          </p:cNvPr>
          <p:cNvGraphicFramePr>
            <a:graphicFrameLocks noGrp="1"/>
          </p:cNvGraphicFramePr>
          <p:nvPr>
            <p:ph idx="1"/>
            <p:extLst>
              <p:ext uri="{D42A27DB-BD31-4B8C-83A1-F6EECF244321}">
                <p14:modId xmlns:p14="http://schemas.microsoft.com/office/powerpoint/2010/main" val="4034973432"/>
              </p:ext>
            </p:extLst>
          </p:nvPr>
        </p:nvGraphicFramePr>
        <p:xfrm>
          <a:off x="152400" y="1371600"/>
          <a:ext cx="7848600" cy="4724400"/>
        </p:xfrm>
        <a:graphic>
          <a:graphicData uri="http://schemas.openxmlformats.org/drawingml/2006/table">
            <a:tbl>
              <a:tblPr firstRow="1" bandRow="1">
                <a:tableStyleId>{9D7B26C5-4107-4FEC-AEDC-1716B250A1EF}</a:tableStyleId>
              </a:tblPr>
              <a:tblGrid>
                <a:gridCol w="3924300">
                  <a:extLst>
                    <a:ext uri="{9D8B030D-6E8A-4147-A177-3AD203B41FA5}">
                      <a16:colId xmlns:a16="http://schemas.microsoft.com/office/drawing/2014/main" val="3586498241"/>
                    </a:ext>
                  </a:extLst>
                </a:gridCol>
                <a:gridCol w="3924300">
                  <a:extLst>
                    <a:ext uri="{9D8B030D-6E8A-4147-A177-3AD203B41FA5}">
                      <a16:colId xmlns:a16="http://schemas.microsoft.com/office/drawing/2014/main" val="1146688606"/>
                    </a:ext>
                  </a:extLst>
                </a:gridCol>
              </a:tblGrid>
              <a:tr h="480060">
                <a:tc>
                  <a:txBody>
                    <a:bodyPr/>
                    <a:lstStyle/>
                    <a:p>
                      <a:r>
                        <a:rPr lang="en-US" dirty="0"/>
                        <a:t>Direct Costs</a:t>
                      </a:r>
                    </a:p>
                  </a:txBody>
                  <a:tcPr/>
                </a:tc>
                <a:tc>
                  <a:txBody>
                    <a:bodyPr/>
                    <a:lstStyle/>
                    <a:p>
                      <a:r>
                        <a:rPr lang="en-US" dirty="0"/>
                        <a:t>Indirect Costs</a:t>
                      </a:r>
                    </a:p>
                  </a:txBody>
                  <a:tcPr/>
                </a:tc>
                <a:extLst>
                  <a:ext uri="{0D108BD9-81ED-4DB2-BD59-A6C34878D82A}">
                    <a16:rowId xmlns:a16="http://schemas.microsoft.com/office/drawing/2014/main" val="672589234"/>
                  </a:ext>
                </a:extLst>
              </a:tr>
              <a:tr h="480060">
                <a:tc>
                  <a:txBody>
                    <a:bodyPr/>
                    <a:lstStyle/>
                    <a:p>
                      <a:r>
                        <a:rPr lang="en-US" dirty="0"/>
                        <a:t>Salaries, Wages and Fringe Benefits</a:t>
                      </a:r>
                    </a:p>
                  </a:txBody>
                  <a:tcPr/>
                </a:tc>
                <a:tc>
                  <a:txBody>
                    <a:bodyPr/>
                    <a:lstStyle/>
                    <a:p>
                      <a:r>
                        <a:rPr lang="en-US" dirty="0"/>
                        <a:t>Department Administration</a:t>
                      </a:r>
                    </a:p>
                  </a:txBody>
                  <a:tcPr/>
                </a:tc>
                <a:extLst>
                  <a:ext uri="{0D108BD9-81ED-4DB2-BD59-A6C34878D82A}">
                    <a16:rowId xmlns:a16="http://schemas.microsoft.com/office/drawing/2014/main" val="4021328651"/>
                  </a:ext>
                </a:extLst>
              </a:tr>
              <a:tr h="480060">
                <a:tc>
                  <a:txBody>
                    <a:bodyPr/>
                    <a:lstStyle/>
                    <a:p>
                      <a:r>
                        <a:rPr lang="en-US" dirty="0"/>
                        <a:t>Project Supplies</a:t>
                      </a:r>
                    </a:p>
                  </a:txBody>
                  <a:tcPr/>
                </a:tc>
                <a:tc>
                  <a:txBody>
                    <a:bodyPr/>
                    <a:lstStyle/>
                    <a:p>
                      <a:r>
                        <a:rPr lang="en-US" dirty="0"/>
                        <a:t>Sponsored Programs</a:t>
                      </a:r>
                    </a:p>
                  </a:txBody>
                  <a:tcPr/>
                </a:tc>
                <a:extLst>
                  <a:ext uri="{0D108BD9-81ED-4DB2-BD59-A6C34878D82A}">
                    <a16:rowId xmlns:a16="http://schemas.microsoft.com/office/drawing/2014/main" val="2730173291"/>
                  </a:ext>
                </a:extLst>
              </a:tr>
              <a:tr h="480060">
                <a:tc>
                  <a:txBody>
                    <a:bodyPr/>
                    <a:lstStyle/>
                    <a:p>
                      <a:r>
                        <a:rPr lang="en-US" dirty="0"/>
                        <a:t>Travel</a:t>
                      </a:r>
                    </a:p>
                  </a:txBody>
                  <a:tcPr/>
                </a:tc>
                <a:tc>
                  <a:txBody>
                    <a:bodyPr/>
                    <a:lstStyle/>
                    <a:p>
                      <a:r>
                        <a:rPr lang="en-US" dirty="0"/>
                        <a:t>General Subscriptions</a:t>
                      </a:r>
                    </a:p>
                  </a:txBody>
                  <a:tcPr/>
                </a:tc>
                <a:extLst>
                  <a:ext uri="{0D108BD9-81ED-4DB2-BD59-A6C34878D82A}">
                    <a16:rowId xmlns:a16="http://schemas.microsoft.com/office/drawing/2014/main" val="3707635662"/>
                  </a:ext>
                </a:extLst>
              </a:tr>
              <a:tr h="480060">
                <a:tc>
                  <a:txBody>
                    <a:bodyPr/>
                    <a:lstStyle/>
                    <a:p>
                      <a:r>
                        <a:rPr lang="en-US" dirty="0"/>
                        <a:t>Specialized Equipment</a:t>
                      </a:r>
                    </a:p>
                  </a:txBody>
                  <a:tcPr/>
                </a:tc>
                <a:tc>
                  <a:txBody>
                    <a:bodyPr/>
                    <a:lstStyle/>
                    <a:p>
                      <a:r>
                        <a:rPr lang="en-US" dirty="0"/>
                        <a:t>Office Supplies</a:t>
                      </a:r>
                    </a:p>
                  </a:txBody>
                  <a:tcPr/>
                </a:tc>
                <a:extLst>
                  <a:ext uri="{0D108BD9-81ED-4DB2-BD59-A6C34878D82A}">
                    <a16:rowId xmlns:a16="http://schemas.microsoft.com/office/drawing/2014/main" val="1737870325"/>
                  </a:ext>
                </a:extLst>
              </a:tr>
              <a:tr h="480060">
                <a:tc>
                  <a:txBody>
                    <a:bodyPr/>
                    <a:lstStyle/>
                    <a:p>
                      <a:r>
                        <a:rPr lang="en-US" dirty="0"/>
                        <a:t>Participant Support</a:t>
                      </a:r>
                    </a:p>
                  </a:txBody>
                  <a:tcPr/>
                </a:tc>
                <a:tc>
                  <a:txBody>
                    <a:bodyPr/>
                    <a:lstStyle/>
                    <a:p>
                      <a:r>
                        <a:rPr lang="en-US" dirty="0"/>
                        <a:t>General Purpose Equipment</a:t>
                      </a:r>
                    </a:p>
                  </a:txBody>
                  <a:tcPr/>
                </a:tc>
                <a:extLst>
                  <a:ext uri="{0D108BD9-81ED-4DB2-BD59-A6C34878D82A}">
                    <a16:rowId xmlns:a16="http://schemas.microsoft.com/office/drawing/2014/main" val="1397774280"/>
                  </a:ext>
                </a:extLst>
              </a:tr>
              <a:tr h="480060">
                <a:tc>
                  <a:txBody>
                    <a:bodyPr/>
                    <a:lstStyle/>
                    <a:p>
                      <a:r>
                        <a:rPr lang="en-US" dirty="0"/>
                        <a:t>Human Subject Payments</a:t>
                      </a:r>
                    </a:p>
                  </a:txBody>
                  <a:tcPr/>
                </a:tc>
                <a:tc>
                  <a:txBody>
                    <a:bodyPr/>
                    <a:lstStyle/>
                    <a:p>
                      <a:r>
                        <a:rPr lang="en-US" dirty="0"/>
                        <a:t>University Facilities</a:t>
                      </a:r>
                    </a:p>
                  </a:txBody>
                  <a:tcPr/>
                </a:tc>
                <a:extLst>
                  <a:ext uri="{0D108BD9-81ED-4DB2-BD59-A6C34878D82A}">
                    <a16:rowId xmlns:a16="http://schemas.microsoft.com/office/drawing/2014/main" val="1833400421"/>
                  </a:ext>
                </a:extLst>
              </a:tr>
              <a:tr h="480060">
                <a:tc>
                  <a:txBody>
                    <a:bodyPr/>
                    <a:lstStyle/>
                    <a:p>
                      <a:r>
                        <a:rPr lang="en-US" dirty="0"/>
                        <a:t>Vendor/Professional Services</a:t>
                      </a:r>
                    </a:p>
                  </a:txBody>
                  <a:tcPr/>
                </a:tc>
                <a:tc>
                  <a:txBody>
                    <a:bodyPr/>
                    <a:lstStyle/>
                    <a:p>
                      <a:r>
                        <a:rPr lang="en-US" dirty="0"/>
                        <a:t>Library</a:t>
                      </a:r>
                    </a:p>
                  </a:txBody>
                  <a:tcPr/>
                </a:tc>
                <a:extLst>
                  <a:ext uri="{0D108BD9-81ED-4DB2-BD59-A6C34878D82A}">
                    <a16:rowId xmlns:a16="http://schemas.microsoft.com/office/drawing/2014/main" val="3732287069"/>
                  </a:ext>
                </a:extLst>
              </a:tr>
              <a:tr h="480060">
                <a:tc>
                  <a:txBody>
                    <a:bodyPr/>
                    <a:lstStyle/>
                    <a:p>
                      <a:r>
                        <a:rPr lang="en-US" dirty="0"/>
                        <a:t>Subawards</a:t>
                      </a:r>
                    </a:p>
                  </a:txBody>
                  <a:tcPr/>
                </a:tc>
                <a:tc>
                  <a:txBody>
                    <a:bodyPr/>
                    <a:lstStyle/>
                    <a:p>
                      <a:r>
                        <a:rPr lang="en-US" dirty="0"/>
                        <a:t>Utilities</a:t>
                      </a:r>
                    </a:p>
                  </a:txBody>
                  <a:tcPr/>
                </a:tc>
                <a:extLst>
                  <a:ext uri="{0D108BD9-81ED-4DB2-BD59-A6C34878D82A}">
                    <a16:rowId xmlns:a16="http://schemas.microsoft.com/office/drawing/2014/main" val="957699821"/>
                  </a:ext>
                </a:extLst>
              </a:tr>
              <a:tr h="40386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02686670"/>
                  </a:ext>
                </a:extLst>
              </a:tr>
            </a:tbl>
          </a:graphicData>
        </a:graphic>
      </p:graphicFrame>
    </p:spTree>
    <p:extLst>
      <p:ext uri="{BB962C8B-B14F-4D97-AF65-F5344CB8AC3E}">
        <p14:creationId xmlns:p14="http://schemas.microsoft.com/office/powerpoint/2010/main" val="3587862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search Administration spans many different areas and functions, but all to support the research. Such as; collaboration, subcontracts, budget, budget justification, proposal development, grant application, data management plan, research idea, human subjects, IRB, university approval, office of sponsored programs, proposal submission, award management, expense monitoring, contractual agreements and human resources.">
            <a:extLst>
              <a:ext uri="{FF2B5EF4-FFF2-40B4-BE49-F238E27FC236}">
                <a16:creationId xmlns:a16="http://schemas.microsoft.com/office/drawing/2014/main" id="{211A4D6A-5118-4C9A-95C9-0522438EBCA2}"/>
              </a:ext>
              <a:ext uri="{C183D7F6-B498-43B3-948B-1728B52AA6E4}">
                <adec:decorative xmlns:adec="http://schemas.microsoft.com/office/drawing/2017/decorative" val="0"/>
              </a:ext>
            </a:extLst>
          </p:cNvPr>
          <p:cNvPicPr>
            <a:picLocks noGrp="1" noChangeAspect="1"/>
          </p:cNvPicPr>
          <p:nvPr>
            <p:ph idx="1"/>
          </p:nvPr>
        </p:nvPicPr>
        <p:blipFill>
          <a:blip r:embed="rId3"/>
          <a:stretch>
            <a:fillRect/>
          </a:stretch>
        </p:blipFill>
        <p:spPr>
          <a:xfrm>
            <a:off x="381000" y="1219200"/>
            <a:ext cx="8458200" cy="4948208"/>
          </a:xfrm>
          <a:prstGeom prst="rect">
            <a:avLst/>
          </a:prstGeom>
        </p:spPr>
      </p:pic>
      <p:sp>
        <p:nvSpPr>
          <p:cNvPr id="3" name="Title 2">
            <a:extLst>
              <a:ext uri="{FF2B5EF4-FFF2-40B4-BE49-F238E27FC236}">
                <a16:creationId xmlns:a16="http://schemas.microsoft.com/office/drawing/2014/main" id="{4CD254F7-B6CF-48E4-8AA8-09683C677D23}"/>
              </a:ext>
            </a:extLst>
          </p:cNvPr>
          <p:cNvSpPr>
            <a:spLocks noGrp="1"/>
          </p:cNvSpPr>
          <p:nvPr>
            <p:ph type="title"/>
          </p:nvPr>
        </p:nvSpPr>
        <p:spPr/>
        <p:txBody>
          <a:bodyPr>
            <a:normAutofit fontScale="90000"/>
          </a:bodyPr>
          <a:lstStyle/>
          <a:p>
            <a:r>
              <a:rPr lang="en-US" dirty="0"/>
              <a:t>What is Research Administration?</a:t>
            </a:r>
          </a:p>
        </p:txBody>
      </p:sp>
    </p:spTree>
    <p:extLst>
      <p:ext uri="{BB962C8B-B14F-4D97-AF65-F5344CB8AC3E}">
        <p14:creationId xmlns:p14="http://schemas.microsoft.com/office/powerpoint/2010/main" val="3538750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00C0B1-0150-723A-C1A8-43A0910A6259}"/>
              </a:ext>
            </a:extLst>
          </p:cNvPr>
          <p:cNvSpPr>
            <a:spLocks noGrp="1"/>
          </p:cNvSpPr>
          <p:nvPr>
            <p:ph type="title" idx="4294967295"/>
          </p:nvPr>
        </p:nvSpPr>
        <p:spPr>
          <a:xfrm>
            <a:off x="457200" y="1371600"/>
            <a:ext cx="8229600" cy="4648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hlinkClick r:id="rId3"/>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rPr>
              <a:t>Indirect Costs Explained a Bit Further…</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hlinkClick r:id="rId3"/>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hlinkClick r:id="rId4"/>
              </a:rPr>
              <a:t>https://www.youtube.com/watch?v=V_glHzUE8qM</a:t>
            </a: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Myriad Pro" panose="020B0503030403020204" pitchFamily="34" charset="0"/>
              <a:ea typeface="+mn-ea"/>
              <a:cs typeface="Arial" pitchFamily="34" charset="0"/>
            </a:endParaRPr>
          </a:p>
        </p:txBody>
      </p:sp>
    </p:spTree>
    <p:extLst>
      <p:ext uri="{BB962C8B-B14F-4D97-AF65-F5344CB8AC3E}">
        <p14:creationId xmlns:p14="http://schemas.microsoft.com/office/powerpoint/2010/main" val="1305610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B9A626-6258-4862-A701-22CADABD9B7D}"/>
              </a:ext>
            </a:extLst>
          </p:cNvPr>
          <p:cNvSpPr>
            <a:spLocks noGrp="1"/>
          </p:cNvSpPr>
          <p:nvPr>
            <p:ph type="title"/>
          </p:nvPr>
        </p:nvSpPr>
        <p:spPr/>
        <p:txBody>
          <a:bodyPr/>
          <a:lstStyle/>
          <a:p>
            <a:r>
              <a:rPr lang="en-US" dirty="0"/>
              <a:t>Indirect Costs @ NIU</a:t>
            </a:r>
          </a:p>
        </p:txBody>
      </p:sp>
      <p:sp>
        <p:nvSpPr>
          <p:cNvPr id="2" name="Content Placeholder 1">
            <a:extLst>
              <a:ext uri="{FF2B5EF4-FFF2-40B4-BE49-F238E27FC236}">
                <a16:creationId xmlns:a16="http://schemas.microsoft.com/office/drawing/2014/main" id="{ACF89944-EF1C-429A-9E87-B391F3C1A779}"/>
              </a:ext>
            </a:extLst>
          </p:cNvPr>
          <p:cNvSpPr>
            <a:spLocks noGrp="1"/>
          </p:cNvSpPr>
          <p:nvPr>
            <p:ph idx="1"/>
          </p:nvPr>
        </p:nvSpPr>
        <p:spPr>
          <a:xfrm>
            <a:off x="76200" y="1828800"/>
            <a:ext cx="8686800" cy="4419600"/>
          </a:xfrm>
        </p:spPr>
        <p:txBody>
          <a:bodyPr>
            <a:normAutofit fontScale="47500" lnSpcReduction="20000"/>
          </a:bodyPr>
          <a:lstStyle/>
          <a:p>
            <a:r>
              <a:rPr lang="en-US" sz="3300" dirty="0"/>
              <a:t>Indirect costs are based on NIU’s federally </a:t>
            </a:r>
            <a:r>
              <a:rPr lang="en-US" sz="3300" dirty="0">
                <a:hlinkClick r:id="rId3"/>
              </a:rPr>
              <a:t>negotiated indirect cost rate agreement (NICRA)</a:t>
            </a:r>
            <a:r>
              <a:rPr lang="en-US" sz="3300" dirty="0"/>
              <a:t> with the Federal Government or other rate allowed by sponsor.</a:t>
            </a:r>
          </a:p>
          <a:p>
            <a:pPr lvl="1"/>
            <a:r>
              <a:rPr lang="en-US" sz="3300" dirty="0"/>
              <a:t>52% - On campus research and instruction rate</a:t>
            </a:r>
          </a:p>
          <a:p>
            <a:pPr lvl="1"/>
            <a:r>
              <a:rPr lang="en-US" sz="3300" dirty="0"/>
              <a:t>37% - On campus other sponsored activity rate (e.g., service projects)</a:t>
            </a:r>
          </a:p>
          <a:p>
            <a:pPr lvl="1"/>
            <a:r>
              <a:rPr lang="en-US" sz="3300" dirty="0"/>
              <a:t>26 % - All off-campus projects</a:t>
            </a:r>
          </a:p>
          <a:p>
            <a:pPr marL="0" indent="0">
              <a:buNone/>
            </a:pPr>
            <a:endParaRPr lang="en-US" sz="3300" dirty="0"/>
          </a:p>
          <a:p>
            <a:r>
              <a:rPr lang="en-US" sz="3300" dirty="0"/>
              <a:t>Indirect costs for departments and centers are distributed to the college – with the college distributing internally to local units.</a:t>
            </a:r>
          </a:p>
          <a:p>
            <a:endParaRPr lang="en-US" sz="3300" dirty="0"/>
          </a:p>
          <a:p>
            <a:pPr lvl="1"/>
            <a:r>
              <a:rPr lang="en-US" sz="3300" dirty="0"/>
              <a:t>10% College</a:t>
            </a:r>
          </a:p>
          <a:p>
            <a:pPr lvl="1"/>
            <a:r>
              <a:rPr lang="en-US" sz="3300" dirty="0"/>
              <a:t>10% Department</a:t>
            </a:r>
          </a:p>
          <a:p>
            <a:pPr lvl="1"/>
            <a:r>
              <a:rPr lang="en-US" sz="3300" dirty="0"/>
              <a:t>5% PI</a:t>
            </a:r>
          </a:p>
          <a:p>
            <a:pPr lvl="1"/>
            <a:r>
              <a:rPr lang="en-US" sz="3300" dirty="0"/>
              <a:t>15 % Research Centers (when applicable)</a:t>
            </a:r>
          </a:p>
          <a:p>
            <a:pPr marL="0" indent="0">
              <a:buNone/>
            </a:pPr>
            <a:endParaRPr lang="en-US" sz="3300" dirty="0"/>
          </a:p>
          <a:p>
            <a:r>
              <a:rPr lang="en-US" sz="3300" dirty="0"/>
              <a:t>Indirect recovery is driven by good direct charging practices:</a:t>
            </a:r>
          </a:p>
          <a:p>
            <a:pPr marL="457200" lvl="1" indent="0">
              <a:buNone/>
            </a:pPr>
            <a:endParaRPr lang="en-US" sz="3300" b="1" u="sng" dirty="0"/>
          </a:p>
          <a:p>
            <a:r>
              <a:rPr lang="en-US" sz="3300" b="1" u="sng" dirty="0"/>
              <a:t>Until expenses post to the grant account, NIU cannot recover indirect costs!</a:t>
            </a:r>
          </a:p>
          <a:p>
            <a:pPr marL="0" indent="0">
              <a:buNone/>
            </a:pPr>
            <a:endParaRPr lang="en-US" dirty="0"/>
          </a:p>
        </p:txBody>
      </p:sp>
    </p:spTree>
    <p:extLst>
      <p:ext uri="{BB962C8B-B14F-4D97-AF65-F5344CB8AC3E}">
        <p14:creationId xmlns:p14="http://schemas.microsoft.com/office/powerpoint/2010/main" val="1721942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0168E-2E1B-A999-0F31-51BC92D13652}"/>
              </a:ext>
            </a:extLst>
          </p:cNvPr>
          <p:cNvSpPr>
            <a:spLocks noGrp="1"/>
          </p:cNvSpPr>
          <p:nvPr>
            <p:ph type="title"/>
          </p:nvPr>
        </p:nvSpPr>
        <p:spPr>
          <a:xfrm>
            <a:off x="457200" y="152400"/>
            <a:ext cx="7543800" cy="1066800"/>
          </a:xfrm>
        </p:spPr>
        <p:txBody>
          <a:bodyPr anchor="ctr">
            <a:normAutofit/>
          </a:bodyPr>
          <a:lstStyle/>
          <a:p>
            <a:pPr>
              <a:lnSpc>
                <a:spcPct val="90000"/>
              </a:lnSpc>
            </a:pPr>
            <a:r>
              <a:rPr lang="en-US" sz="3400" dirty="0"/>
              <a:t>Subpart D Post Award Requirements</a:t>
            </a:r>
          </a:p>
        </p:txBody>
      </p:sp>
      <p:graphicFrame>
        <p:nvGraphicFramePr>
          <p:cNvPr id="4" name="Diagram 3">
            <a:extLst>
              <a:ext uri="{FF2B5EF4-FFF2-40B4-BE49-F238E27FC236}">
                <a16:creationId xmlns:a16="http://schemas.microsoft.com/office/drawing/2014/main" id="{B3140F0C-6646-615E-D276-70B617A09A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8221660"/>
              </p:ext>
            </p:extLst>
          </p:nvPr>
        </p:nvGraphicFramePr>
        <p:xfrm>
          <a:off x="457200" y="1371600"/>
          <a:ext cx="7543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4890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8CC3F-5C0B-400F-88CE-31F83B7FE6CC}"/>
              </a:ext>
            </a:extLst>
          </p:cNvPr>
          <p:cNvSpPr>
            <a:spLocks noGrp="1"/>
          </p:cNvSpPr>
          <p:nvPr>
            <p:ph type="title"/>
          </p:nvPr>
        </p:nvSpPr>
        <p:spPr/>
        <p:txBody>
          <a:bodyPr/>
          <a:lstStyle/>
          <a:p>
            <a:r>
              <a:rPr lang="en-US" dirty="0"/>
              <a:t>Cost Share</a:t>
            </a:r>
          </a:p>
        </p:txBody>
      </p:sp>
      <p:sp>
        <p:nvSpPr>
          <p:cNvPr id="2" name="Content Placeholder 1">
            <a:extLst>
              <a:ext uri="{FF2B5EF4-FFF2-40B4-BE49-F238E27FC236}">
                <a16:creationId xmlns:a16="http://schemas.microsoft.com/office/drawing/2014/main" id="{C88A2CBD-A2C8-47D8-9A5B-0AA9038B52D5}"/>
              </a:ext>
            </a:extLst>
          </p:cNvPr>
          <p:cNvSpPr>
            <a:spLocks noGrp="1"/>
          </p:cNvSpPr>
          <p:nvPr>
            <p:ph idx="1"/>
          </p:nvPr>
        </p:nvSpPr>
        <p:spPr>
          <a:xfrm>
            <a:off x="152400" y="1371600"/>
            <a:ext cx="8153400" cy="5105400"/>
          </a:xfrm>
        </p:spPr>
        <p:txBody>
          <a:bodyPr>
            <a:normAutofit fontScale="62500" lnSpcReduction="20000"/>
          </a:bodyPr>
          <a:lstStyle/>
          <a:p>
            <a:r>
              <a:rPr lang="en-US" dirty="0"/>
              <a:t>The portion of costs necessary to conduct the project that are not borne by the sponsor.</a:t>
            </a:r>
          </a:p>
          <a:p>
            <a:pPr marL="0" indent="0">
              <a:buNone/>
            </a:pPr>
            <a:endParaRPr lang="en-US" dirty="0"/>
          </a:p>
          <a:p>
            <a:r>
              <a:rPr lang="en-US" dirty="0"/>
              <a:t>3 types of cost share:</a:t>
            </a:r>
          </a:p>
          <a:p>
            <a:pPr marL="914400" lvl="1" indent="-514350">
              <a:buFont typeface="+mj-lt"/>
              <a:buAutoNum type="arabicPeriod"/>
            </a:pPr>
            <a:r>
              <a:rPr lang="en-US" dirty="0"/>
              <a:t>Mandatory – required by the sponsor as a condition of receiving an award.</a:t>
            </a:r>
          </a:p>
          <a:p>
            <a:pPr marL="914400" lvl="1" indent="-514350">
              <a:buFont typeface="+mj-lt"/>
              <a:buAutoNum type="arabicPeriod"/>
            </a:pPr>
            <a:r>
              <a:rPr lang="en-US" dirty="0"/>
              <a:t>Voluntary Committed – cost share that is not required by the sponsor but is a financial commitment  quantified in the proposal budget or narrative.</a:t>
            </a:r>
          </a:p>
          <a:p>
            <a:pPr marL="914400" lvl="1" indent="-514350">
              <a:buFont typeface="+mj-lt"/>
              <a:buAutoNum type="arabicPeriod"/>
            </a:pPr>
            <a:r>
              <a:rPr lang="en-US" dirty="0"/>
              <a:t>Voluntary Uncommitted – effort provided to the project that is above and beyond that which is quantified in the proposal budget or narrative. </a:t>
            </a:r>
          </a:p>
          <a:p>
            <a:pPr marL="400050" lvl="1" indent="0">
              <a:buNone/>
            </a:pPr>
            <a:endParaRPr lang="en-US" dirty="0"/>
          </a:p>
          <a:p>
            <a:r>
              <a:rPr lang="en-US" dirty="0"/>
              <a:t>Per UG, NIU must document that mandatory and voluntary committed cost share commitments were met.</a:t>
            </a:r>
          </a:p>
          <a:p>
            <a:r>
              <a:rPr lang="en-US" dirty="0"/>
              <a:t>Documentation may be provided directly to the sponsor or requested by auditors.</a:t>
            </a:r>
          </a:p>
          <a:p>
            <a:r>
              <a:rPr lang="en-US" dirty="0"/>
              <a:t>Failure to meet cost share commitments can result in repayment of funds to the sponsor and audit findings to the university.</a:t>
            </a:r>
          </a:p>
          <a:p>
            <a:r>
              <a:rPr lang="en-US" dirty="0"/>
              <a:t>The same rules apply to cost share as to grant funding.</a:t>
            </a:r>
          </a:p>
          <a:p>
            <a:pPr marL="0" indent="0">
              <a:buNone/>
            </a:pPr>
            <a:endParaRPr lang="en-US" dirty="0"/>
          </a:p>
        </p:txBody>
      </p:sp>
    </p:spTree>
    <p:extLst>
      <p:ext uri="{BB962C8B-B14F-4D97-AF65-F5344CB8AC3E}">
        <p14:creationId xmlns:p14="http://schemas.microsoft.com/office/powerpoint/2010/main" val="1473665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216B9E-911E-46BA-850B-F1BDF507713F}"/>
              </a:ext>
            </a:extLst>
          </p:cNvPr>
          <p:cNvSpPr>
            <a:spLocks noGrp="1"/>
          </p:cNvSpPr>
          <p:nvPr>
            <p:ph type="title"/>
          </p:nvPr>
        </p:nvSpPr>
        <p:spPr/>
        <p:txBody>
          <a:bodyPr/>
          <a:lstStyle/>
          <a:p>
            <a:r>
              <a:rPr lang="en-US" dirty="0"/>
              <a:t>Compensation/Payroll  </a:t>
            </a:r>
          </a:p>
        </p:txBody>
      </p:sp>
      <p:sp>
        <p:nvSpPr>
          <p:cNvPr id="2" name="Content Placeholder 1">
            <a:extLst>
              <a:ext uri="{FF2B5EF4-FFF2-40B4-BE49-F238E27FC236}">
                <a16:creationId xmlns:a16="http://schemas.microsoft.com/office/drawing/2014/main" id="{7CD5C66C-3AEE-4DC4-AC93-96A09A75B7E4}"/>
              </a:ext>
            </a:extLst>
          </p:cNvPr>
          <p:cNvSpPr>
            <a:spLocks noGrp="1"/>
          </p:cNvSpPr>
          <p:nvPr>
            <p:ph idx="1"/>
          </p:nvPr>
        </p:nvSpPr>
        <p:spPr>
          <a:xfrm>
            <a:off x="228600" y="1600200"/>
            <a:ext cx="8686800" cy="4572000"/>
          </a:xfrm>
        </p:spPr>
        <p:txBody>
          <a:bodyPr>
            <a:normAutofit lnSpcReduction="10000"/>
          </a:bodyPr>
          <a:lstStyle/>
          <a:p>
            <a:r>
              <a:rPr lang="en-US" sz="1600" dirty="0"/>
              <a:t>Salaries charged to grants must be proportionate with the level of effort required to perform the work. This is validated as part of NIU’s Effort Reporting process. </a:t>
            </a:r>
          </a:p>
          <a:p>
            <a:pPr marL="0" indent="0">
              <a:buNone/>
            </a:pPr>
            <a:endParaRPr lang="en-US" sz="1600" dirty="0"/>
          </a:p>
          <a:p>
            <a:r>
              <a:rPr lang="en-US" sz="1600" dirty="0"/>
              <a:t>Salaries are budgeted based on the individual’s NIU Institutional Base Salary (IBS).</a:t>
            </a:r>
          </a:p>
          <a:p>
            <a:pPr marL="0" indent="0">
              <a:buNone/>
            </a:pPr>
            <a:endParaRPr lang="en-US" sz="1600" dirty="0"/>
          </a:p>
          <a:p>
            <a:r>
              <a:rPr lang="en-US" sz="1600" dirty="0"/>
              <a:t>IBS is the annual compensation set by NIU for the employee’s regular appointment regardless of whether the person’s time is spent on research, instruction, service or other activities.</a:t>
            </a:r>
          </a:p>
          <a:p>
            <a:pPr marL="0" indent="0">
              <a:buNone/>
            </a:pPr>
            <a:endParaRPr lang="en-US" sz="1600" dirty="0"/>
          </a:p>
          <a:p>
            <a:r>
              <a:rPr lang="en-US" sz="1600" dirty="0"/>
              <a:t>Most faculty charge academic year (AY) effort and/or summer (SU) effort to a grant.</a:t>
            </a:r>
          </a:p>
          <a:p>
            <a:pPr marL="0" indent="0">
              <a:buNone/>
            </a:pPr>
            <a:endParaRPr lang="en-US" sz="1600" dirty="0"/>
          </a:p>
          <a:p>
            <a:r>
              <a:rPr lang="en-US" sz="1600" dirty="0"/>
              <a:t>All effort charged to a grant must be based on the IBS.</a:t>
            </a:r>
          </a:p>
          <a:p>
            <a:pPr lvl="1"/>
            <a:r>
              <a:rPr lang="en-US" sz="1600" dirty="0"/>
              <a:t>AY: (9 mo. IBS * % effort = salary to grant)</a:t>
            </a:r>
          </a:p>
          <a:p>
            <a:pPr lvl="1"/>
            <a:r>
              <a:rPr lang="en-US" sz="1600" dirty="0"/>
              <a:t>SU: (3 mo. @ 9 mo. IBS * effort = salary to grant)</a:t>
            </a:r>
          </a:p>
          <a:p>
            <a:pPr lvl="1"/>
            <a:r>
              <a:rPr lang="en-US" sz="1600" dirty="0"/>
              <a:t>CY (12 mo. IBS * % effort = salary to grant)</a:t>
            </a:r>
          </a:p>
          <a:p>
            <a:pPr marL="0" indent="0" algn="ctr">
              <a:buNone/>
            </a:pPr>
            <a:endParaRPr lang="en-US" sz="1600" dirty="0"/>
          </a:p>
          <a:p>
            <a:r>
              <a:rPr lang="en-US" sz="1600" dirty="0"/>
              <a:t>Under no circumstances can an individual’s time exceed 100% for</a:t>
            </a:r>
            <a:r>
              <a:rPr lang="en-US" sz="1600" b="1" dirty="0"/>
              <a:t> all </a:t>
            </a:r>
            <a:r>
              <a:rPr lang="en-US" sz="1600" dirty="0"/>
              <a:t>university duties – including sponsored activities. </a:t>
            </a:r>
            <a:r>
              <a:rPr lang="en-US" sz="1600" i="1" dirty="0"/>
              <a:t>100% time does not = 40 hrs. a week! </a:t>
            </a:r>
          </a:p>
        </p:txBody>
      </p:sp>
    </p:spTree>
    <p:extLst>
      <p:ext uri="{BB962C8B-B14F-4D97-AF65-F5344CB8AC3E}">
        <p14:creationId xmlns:p14="http://schemas.microsoft.com/office/powerpoint/2010/main" val="796406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362CDB-8307-4522-AC05-31ACB15E1F69}"/>
              </a:ext>
              <a:ext uri="{C183D7F6-B498-43B3-948B-1728B52AA6E4}">
                <adec:decorative xmlns:adec="http://schemas.microsoft.com/office/drawing/2017/decorative" val="1"/>
              </a:ext>
            </a:extLst>
          </p:cNvPr>
          <p:cNvSpPr>
            <a:spLocks noGrp="1"/>
          </p:cNvSpPr>
          <p:nvPr>
            <p:ph idx="1"/>
          </p:nvPr>
        </p:nvSpPr>
        <p:spPr/>
        <p:txBody>
          <a:bodyPr/>
          <a:lstStyle/>
          <a:p>
            <a:pPr marL="0" indent="0">
              <a:buNone/>
            </a:pPr>
            <a:endParaRPr lang="en-US" dirty="0"/>
          </a:p>
          <a:p>
            <a:endParaRPr lang="en-US" dirty="0"/>
          </a:p>
        </p:txBody>
      </p:sp>
      <p:sp>
        <p:nvSpPr>
          <p:cNvPr id="3" name="Title 2">
            <a:extLst>
              <a:ext uri="{FF2B5EF4-FFF2-40B4-BE49-F238E27FC236}">
                <a16:creationId xmlns:a16="http://schemas.microsoft.com/office/drawing/2014/main" id="{403C10BC-8391-4EC8-A5B3-A3B581BFFFD8}"/>
              </a:ext>
            </a:extLst>
          </p:cNvPr>
          <p:cNvSpPr>
            <a:spLocks noGrp="1"/>
          </p:cNvSpPr>
          <p:nvPr>
            <p:ph type="title"/>
          </p:nvPr>
        </p:nvSpPr>
        <p:spPr/>
        <p:txBody>
          <a:bodyPr>
            <a:normAutofit/>
          </a:bodyPr>
          <a:lstStyle/>
          <a:p>
            <a:r>
              <a:rPr lang="en-US" sz="2800" dirty="0"/>
              <a:t>Top Considerations for Departments</a:t>
            </a:r>
          </a:p>
        </p:txBody>
      </p:sp>
      <p:sp>
        <p:nvSpPr>
          <p:cNvPr id="4" name="TextBox 3">
            <a:extLst>
              <a:ext uri="{FF2B5EF4-FFF2-40B4-BE49-F238E27FC236}">
                <a16:creationId xmlns:a16="http://schemas.microsoft.com/office/drawing/2014/main" id="{761A1B70-F542-18AC-FBBC-7A968268C07D}"/>
              </a:ext>
            </a:extLst>
          </p:cNvPr>
          <p:cNvSpPr txBox="1"/>
          <p:nvPr/>
        </p:nvSpPr>
        <p:spPr>
          <a:xfrm>
            <a:off x="2580735" y="5520314"/>
            <a:ext cx="4589783" cy="523220"/>
          </a:xfrm>
          <a:prstGeom prst="rect">
            <a:avLst/>
          </a:prstGeom>
          <a:solidFill>
            <a:srgbClr val="FFFF00"/>
          </a:solidFill>
          <a:ln w="19050">
            <a:solidFill>
              <a:schemeClr val="tx1"/>
            </a:solidFill>
          </a:ln>
        </p:spPr>
        <p:txBody>
          <a:bodyPr wrap="none" rtlCol="0">
            <a:spAutoFit/>
          </a:bodyPr>
          <a:lstStyle/>
          <a:p>
            <a:r>
              <a:rPr lang="en-US" sz="2800" dirty="0"/>
              <a:t>And it all STARTS at Pre-Award</a:t>
            </a:r>
          </a:p>
        </p:txBody>
      </p:sp>
      <p:graphicFrame>
        <p:nvGraphicFramePr>
          <p:cNvPr id="5" name="Diagram 4">
            <a:extLst>
              <a:ext uri="{FF2B5EF4-FFF2-40B4-BE49-F238E27FC236}">
                <a16:creationId xmlns:a16="http://schemas.microsoft.com/office/drawing/2014/main" id="{E2AC46BA-9FD5-7811-73AC-C9C0A018B46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8647895"/>
              </p:ext>
            </p:extLst>
          </p:nvPr>
        </p:nvGraphicFramePr>
        <p:xfrm>
          <a:off x="990600" y="1219200"/>
          <a:ext cx="7620000" cy="4148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331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49DB55-E02A-794D-95F5-0466DCE128F3}"/>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100783" y="1371600"/>
            <a:ext cx="4561433" cy="4648200"/>
          </a:xfrm>
          <a:prstGeom prst="rect">
            <a:avLst/>
          </a:prstGeom>
        </p:spPr>
      </p:pic>
      <p:sp>
        <p:nvSpPr>
          <p:cNvPr id="2" name="Title 1">
            <a:extLst>
              <a:ext uri="{FF2B5EF4-FFF2-40B4-BE49-F238E27FC236}">
                <a16:creationId xmlns:a16="http://schemas.microsoft.com/office/drawing/2014/main" id="{722A1F89-5E44-4B4C-B4F7-5B94A62AB96B}"/>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033420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19200"/>
          </a:xfrm>
        </p:spPr>
        <p:txBody>
          <a:bodyPr>
            <a:normAutofit/>
          </a:bodyPr>
          <a:lstStyle/>
          <a:p>
            <a:r>
              <a:rPr lang="en-US" dirty="0"/>
              <a:t>Why Research Administration</a:t>
            </a:r>
          </a:p>
        </p:txBody>
      </p:sp>
      <p:sp>
        <p:nvSpPr>
          <p:cNvPr id="6" name="Content Placeholder 5"/>
          <p:cNvSpPr>
            <a:spLocks noGrp="1"/>
          </p:cNvSpPr>
          <p:nvPr>
            <p:ph sz="quarter" idx="1"/>
          </p:nvPr>
        </p:nvSpPr>
        <p:spPr>
          <a:xfrm>
            <a:off x="76200" y="1600200"/>
            <a:ext cx="8915400" cy="4495800"/>
          </a:xfrm>
        </p:spPr>
        <p:txBody>
          <a:bodyPr/>
          <a:lstStyle/>
          <a:p>
            <a:pPr eaLnBrk="0" hangingPunct="0">
              <a:spcBef>
                <a:spcPts val="0"/>
              </a:spcBef>
              <a:spcAft>
                <a:spcPts val="600"/>
              </a:spcAft>
            </a:pPr>
            <a:r>
              <a:rPr lang="en-US" sz="3200" dirty="0"/>
              <a:t>Enhance faculty success</a:t>
            </a:r>
          </a:p>
          <a:p>
            <a:pPr eaLnBrk="0" hangingPunct="0">
              <a:spcBef>
                <a:spcPts val="0"/>
              </a:spcBef>
              <a:spcAft>
                <a:spcPts val="600"/>
              </a:spcAft>
            </a:pPr>
            <a:r>
              <a:rPr lang="en-US" sz="3200" dirty="0"/>
              <a:t>Be good stewards of funding </a:t>
            </a:r>
          </a:p>
          <a:p>
            <a:pPr eaLnBrk="0" hangingPunct="0">
              <a:spcBef>
                <a:spcPts val="0"/>
              </a:spcBef>
              <a:spcAft>
                <a:spcPts val="600"/>
              </a:spcAft>
            </a:pPr>
            <a:r>
              <a:rPr lang="en-US" sz="3200" dirty="0"/>
              <a:t>Protect the institution and researchers</a:t>
            </a:r>
          </a:p>
          <a:p>
            <a:pPr marL="0" indent="0">
              <a:buNone/>
            </a:pPr>
            <a:endParaRPr lang="en-US" dirty="0"/>
          </a:p>
        </p:txBody>
      </p:sp>
      <p:sp>
        <p:nvSpPr>
          <p:cNvPr id="27650" name="Slide Number Placeholder 1"/>
          <p:cNvSpPr>
            <a:spLocks noGrp="1"/>
          </p:cNvSpPr>
          <p:nvPr>
            <p:ph type="sldNum" sz="quarter" idx="4294967295"/>
          </p:nvPr>
        </p:nvSpPr>
        <p:spPr>
          <a:xfrm>
            <a:off x="0" y="1271588"/>
            <a:ext cx="533400" cy="244475"/>
          </a:xfrm>
          <a:prstGeom prst="rect">
            <a:avLst/>
          </a:prstGeom>
          <a:noFill/>
        </p:spPr>
        <p:txBody>
          <a:bodyPr>
            <a:normAutofit fontScale="92500" lnSpcReduction="10000"/>
          </a:bodyPr>
          <a:lstStyle/>
          <a:p>
            <a:fld id="{5BB4868C-4D4D-49BD-AC8A-E56C7CFC5618}" type="slidenum">
              <a:rPr lang="en-US"/>
              <a:pPr/>
              <a:t>5</a:t>
            </a:fld>
            <a:endParaRPr lang="en-US" dirty="0"/>
          </a:p>
        </p:txBody>
      </p:sp>
      <p:sp>
        <p:nvSpPr>
          <p:cNvPr id="27651" name="Content Placeholder 2">
            <a:extLst>
              <a:ext uri="{C183D7F6-B498-43B3-948B-1728B52AA6E4}">
                <adec:decorative xmlns:adec="http://schemas.microsoft.com/office/drawing/2017/decorative" val="1"/>
              </a:ext>
            </a:extLst>
          </p:cNvPr>
          <p:cNvSpPr>
            <a:spLocks/>
          </p:cNvSpPr>
          <p:nvPr/>
        </p:nvSpPr>
        <p:spPr bwMode="auto">
          <a:xfrm>
            <a:off x="457200" y="2590800"/>
            <a:ext cx="8534400" cy="3733800"/>
          </a:xfrm>
          <a:prstGeom prst="rect">
            <a:avLst/>
          </a:prstGeom>
          <a:noFill/>
          <a:ln w="9525">
            <a:noFill/>
            <a:miter lim="800000"/>
            <a:headEnd/>
            <a:tailEnd/>
          </a:ln>
        </p:spPr>
        <p:txBody>
          <a:bodyPr/>
          <a:lstStyle/>
          <a:p>
            <a:pPr marL="342900" indent="-342900" eaLnBrk="0" hangingPunct="0">
              <a:spcBef>
                <a:spcPct val="20000"/>
              </a:spcBef>
            </a:pPr>
            <a:endParaRPr lang="en-US" sz="3200" dirty="0">
              <a:latin typeface="Georgia" pitchFamily="18" charset="0"/>
            </a:endParaRPr>
          </a:p>
          <a:p>
            <a:pPr marL="342900" indent="-342900" eaLnBrk="0" hangingPunct="0">
              <a:spcBef>
                <a:spcPct val="20000"/>
              </a:spcBef>
              <a:buFont typeface="Arial" charset="0"/>
              <a:buChar char="•"/>
            </a:pPr>
            <a:endParaRPr lang="en-US" sz="3200" dirty="0">
              <a:latin typeface="Georgia" pitchFamily="18" charset="0"/>
            </a:endParaRPr>
          </a:p>
        </p:txBody>
      </p:sp>
      <p:sp>
        <p:nvSpPr>
          <p:cNvPr id="27652" name="Title 1">
            <a:extLst>
              <a:ext uri="{C183D7F6-B498-43B3-948B-1728B52AA6E4}">
                <adec:decorative xmlns:adec="http://schemas.microsoft.com/office/drawing/2017/decorative" val="1"/>
              </a:ext>
            </a:extLst>
          </p:cNvPr>
          <p:cNvSpPr>
            <a:spLocks/>
          </p:cNvSpPr>
          <p:nvPr/>
        </p:nvSpPr>
        <p:spPr bwMode="auto">
          <a:xfrm>
            <a:off x="304800" y="1371600"/>
            <a:ext cx="8915400" cy="1600200"/>
          </a:xfrm>
          <a:prstGeom prst="rect">
            <a:avLst/>
          </a:prstGeom>
          <a:noFill/>
          <a:ln w="9525">
            <a:noFill/>
            <a:miter lim="800000"/>
            <a:headEnd/>
            <a:tailEnd/>
          </a:ln>
        </p:spPr>
        <p:txBody>
          <a:bodyPr anchor="ctr"/>
          <a:lstStyle/>
          <a:p>
            <a:pPr algn="ctr" eaLnBrk="0" hangingPunct="0"/>
            <a:endParaRPr lang="en-US" sz="4400" dirty="0">
              <a:latin typeface="Georgia" pitchFamily="18" charset="0"/>
            </a:endParaRPr>
          </a:p>
        </p:txBody>
      </p:sp>
    </p:spTree>
    <p:extLst>
      <p:ext uri="{BB962C8B-B14F-4D97-AF65-F5344CB8AC3E}">
        <p14:creationId xmlns:p14="http://schemas.microsoft.com/office/powerpoint/2010/main" val="182750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E0DA5-017C-CFD5-58FA-A5B2854BD5C7}"/>
            </a:ext>
          </a:extLst>
        </p:cNvPr>
        <p:cNvGrpSpPr/>
        <p:nvPr/>
      </p:nvGrpSpPr>
      <p:grpSpPr>
        <a:xfrm>
          <a:off x="0" y="0"/>
          <a:ext cx="0" cy="0"/>
          <a:chOff x="0" y="0"/>
          <a:chExt cx="0" cy="0"/>
        </a:xfrm>
      </p:grpSpPr>
      <p:sp>
        <p:nvSpPr>
          <p:cNvPr id="18" name="Title 2">
            <a:extLst>
              <a:ext uri="{FF2B5EF4-FFF2-40B4-BE49-F238E27FC236}">
                <a16:creationId xmlns:a16="http://schemas.microsoft.com/office/drawing/2014/main" id="{6927FEE6-4D85-D56B-6439-D1258618EB0D}"/>
              </a:ext>
            </a:extLst>
          </p:cNvPr>
          <p:cNvSpPr>
            <a:spLocks noGrp="1"/>
          </p:cNvSpPr>
          <p:nvPr>
            <p:ph type="title"/>
          </p:nvPr>
        </p:nvSpPr>
        <p:spPr>
          <a:xfrm>
            <a:off x="457200" y="152400"/>
            <a:ext cx="7543800" cy="1066800"/>
          </a:xfrm>
        </p:spPr>
        <p:txBody>
          <a:bodyPr>
            <a:normAutofit/>
          </a:bodyPr>
          <a:lstStyle/>
          <a:p>
            <a:r>
              <a:rPr lang="en-US" dirty="0"/>
              <a:t>Lifecycle of a Sponsored Award</a:t>
            </a:r>
          </a:p>
        </p:txBody>
      </p:sp>
      <p:graphicFrame>
        <p:nvGraphicFramePr>
          <p:cNvPr id="4" name="Content Placeholder 3">
            <a:extLst>
              <a:ext uri="{FF2B5EF4-FFF2-40B4-BE49-F238E27FC236}">
                <a16:creationId xmlns:a16="http://schemas.microsoft.com/office/drawing/2014/main" id="{B080E3EB-686F-3807-03A6-2D29CE86FE2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970047496"/>
              </p:ext>
            </p:extLst>
          </p:nvPr>
        </p:nvGraphicFramePr>
        <p:xfrm>
          <a:off x="228600" y="1861066"/>
          <a:ext cx="8686800" cy="431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0560E8F6-A966-90AE-B461-B8F5F136C456}"/>
              </a:ext>
            </a:extLst>
          </p:cNvPr>
          <p:cNvSpPr/>
          <p:nvPr/>
        </p:nvSpPr>
        <p:spPr>
          <a:xfrm>
            <a:off x="2667000" y="1355318"/>
            <a:ext cx="2362200"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SPA Processes Begin</a:t>
            </a:r>
          </a:p>
        </p:txBody>
      </p:sp>
      <p:sp>
        <p:nvSpPr>
          <p:cNvPr id="7" name="Arrow: Left 6">
            <a:extLst>
              <a:ext uri="{FF2B5EF4-FFF2-40B4-BE49-F238E27FC236}">
                <a16:creationId xmlns:a16="http://schemas.microsoft.com/office/drawing/2014/main" id="{E8C940F6-49BC-EBE9-69A8-6DCA913FCBC0}"/>
              </a:ext>
            </a:extLst>
          </p:cNvPr>
          <p:cNvSpPr/>
          <p:nvPr/>
        </p:nvSpPr>
        <p:spPr>
          <a:xfrm>
            <a:off x="6561409" y="1922605"/>
            <a:ext cx="2564757" cy="4013522"/>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Grants management  is a long game that spans many years and begins at pre-award</a:t>
            </a:r>
          </a:p>
        </p:txBody>
      </p:sp>
    </p:spTree>
    <p:extLst>
      <p:ext uri="{BB962C8B-B14F-4D97-AF65-F5344CB8AC3E}">
        <p14:creationId xmlns:p14="http://schemas.microsoft.com/office/powerpoint/2010/main" val="155653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E24958-E1A1-4B4A-8CC1-67F3FC6CD07B}"/>
              </a:ext>
            </a:extLst>
          </p:cNvPr>
          <p:cNvSpPr>
            <a:spLocks noGrp="1"/>
          </p:cNvSpPr>
          <p:nvPr>
            <p:ph idx="1"/>
          </p:nvPr>
        </p:nvSpPr>
        <p:spPr>
          <a:xfrm>
            <a:off x="457200" y="1143000"/>
            <a:ext cx="8305800" cy="5410200"/>
          </a:xfrm>
        </p:spPr>
        <p:txBody>
          <a:bodyPr>
            <a:normAutofit/>
          </a:bodyPr>
          <a:lstStyle/>
          <a:p>
            <a:pPr marL="0" indent="0">
              <a:buNone/>
            </a:pPr>
            <a:endParaRPr lang="en-US" dirty="0"/>
          </a:p>
          <a:p>
            <a:pPr marL="0" indent="0">
              <a:buNone/>
            </a:pPr>
            <a:r>
              <a:rPr lang="en-US" dirty="0"/>
              <a:t>Research Administration has its own set of acronyms and jargon.  If we ever use any without defining them, please always stop us and ask for clarification.</a:t>
            </a:r>
          </a:p>
          <a:p>
            <a:pPr marL="0" indent="0">
              <a:buNone/>
            </a:pPr>
            <a:endParaRPr lang="en-US" dirty="0"/>
          </a:p>
          <a:p>
            <a:pPr marL="0" indent="0">
              <a:buNone/>
            </a:pPr>
            <a:r>
              <a:rPr lang="en-US" sz="1700" dirty="0"/>
              <a:t>Link to Common Acronyms </a:t>
            </a:r>
          </a:p>
          <a:p>
            <a:pPr marL="0" indent="0">
              <a:buNone/>
            </a:pPr>
            <a:r>
              <a:rPr lang="en-US" sz="1700" dirty="0">
                <a:hlinkClick r:id="rId3"/>
              </a:rPr>
              <a:t>https://osp.msu.edu/PL/Portal/946/AcronymsinResearchAdministration</a:t>
            </a:r>
            <a:endParaRPr lang="en-US" sz="1700" dirty="0"/>
          </a:p>
          <a:p>
            <a:pPr marL="0" indent="0">
              <a:buNone/>
            </a:pPr>
            <a:r>
              <a:rPr lang="en-US" sz="1700" dirty="0"/>
              <a:t>(Source: Michigan State University)</a:t>
            </a:r>
          </a:p>
          <a:p>
            <a:pPr marL="0" indent="0">
              <a:buNone/>
            </a:pPr>
            <a:endParaRPr lang="en-US" sz="1700" dirty="0"/>
          </a:p>
          <a:p>
            <a:pPr marL="0" indent="0">
              <a:buNone/>
            </a:pPr>
            <a:r>
              <a:rPr lang="en-US" sz="1700" dirty="0"/>
              <a:t>Link to Glossary of  Commonly Used Terms </a:t>
            </a:r>
          </a:p>
          <a:p>
            <a:pPr marL="0" indent="0">
              <a:buNone/>
            </a:pPr>
            <a:r>
              <a:rPr lang="en-US" sz="1600" dirty="0">
                <a:hlinkClick r:id="rId4"/>
              </a:rPr>
              <a:t>https://www.niu.edu/spa/_pdf/spa-terms-and-definitions.pdf</a:t>
            </a:r>
            <a:endParaRPr lang="en-US" sz="1600" dirty="0"/>
          </a:p>
          <a:p>
            <a:pPr marL="0" indent="0">
              <a:buNone/>
            </a:pPr>
            <a:endParaRPr lang="en-US" sz="1600" dirty="0"/>
          </a:p>
        </p:txBody>
      </p:sp>
      <p:sp>
        <p:nvSpPr>
          <p:cNvPr id="3" name="Title 2">
            <a:extLst>
              <a:ext uri="{FF2B5EF4-FFF2-40B4-BE49-F238E27FC236}">
                <a16:creationId xmlns:a16="http://schemas.microsoft.com/office/drawing/2014/main" id="{1044E072-90CA-4915-A4B0-D2E776E2FEAE}"/>
              </a:ext>
            </a:extLst>
          </p:cNvPr>
          <p:cNvSpPr>
            <a:spLocks noGrp="1"/>
          </p:cNvSpPr>
          <p:nvPr>
            <p:ph type="title"/>
          </p:nvPr>
        </p:nvSpPr>
        <p:spPr>
          <a:xfrm>
            <a:off x="152400" y="152400"/>
            <a:ext cx="7848600" cy="1066800"/>
          </a:xfrm>
        </p:spPr>
        <p:txBody>
          <a:bodyPr>
            <a:normAutofit/>
          </a:bodyPr>
          <a:lstStyle/>
          <a:p>
            <a:r>
              <a:rPr lang="en-US" sz="3200" dirty="0"/>
              <a:t>A Language of Its Own</a:t>
            </a:r>
          </a:p>
        </p:txBody>
      </p:sp>
      <p:sp>
        <p:nvSpPr>
          <p:cNvPr id="6" name="TextBox 5">
            <a:extLst>
              <a:ext uri="{FF2B5EF4-FFF2-40B4-BE49-F238E27FC236}">
                <a16:creationId xmlns:a16="http://schemas.microsoft.com/office/drawing/2014/main" id="{CF3B79AE-D031-4582-DF58-264704DCE5E0}"/>
              </a:ext>
              <a:ext uri="{C183D7F6-B498-43B3-948B-1728B52AA6E4}">
                <adec:decorative xmlns:adec="http://schemas.microsoft.com/office/drawing/2017/decorative" val="1"/>
              </a:ext>
            </a:extLst>
          </p:cNvPr>
          <p:cNvSpPr txBox="1"/>
          <p:nvPr/>
        </p:nvSpPr>
        <p:spPr>
          <a:xfrm>
            <a:off x="457200" y="6196429"/>
            <a:ext cx="4622800" cy="369332"/>
          </a:xfrm>
          <a:prstGeom prst="rect">
            <a:avLst/>
          </a:prstGeom>
          <a:noFill/>
        </p:spPr>
        <p:txBody>
          <a:bodyPr wrap="square">
            <a:spAutoFit/>
          </a:bodyPr>
          <a:lstStyle/>
          <a:p>
            <a:r>
              <a:rPr lang="en-US" sz="1800" dirty="0">
                <a:solidFill>
                  <a:schemeClr val="bg1"/>
                </a:solidFill>
              </a:rPr>
              <a:t> </a:t>
            </a:r>
            <a:endParaRPr lang="en-US" sz="1800" dirty="0"/>
          </a:p>
        </p:txBody>
      </p:sp>
    </p:spTree>
    <p:extLst>
      <p:ext uri="{BB962C8B-B14F-4D97-AF65-F5344CB8AC3E}">
        <p14:creationId xmlns:p14="http://schemas.microsoft.com/office/powerpoint/2010/main" val="2100481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23E3FE-4E1D-1C1B-6E55-05A43BADD7D0}"/>
              </a:ext>
            </a:extLst>
          </p:cNvPr>
          <p:cNvSpPr>
            <a:spLocks noGrp="1"/>
          </p:cNvSpPr>
          <p:nvPr>
            <p:ph type="title"/>
          </p:nvPr>
        </p:nvSpPr>
        <p:spPr/>
        <p:txBody>
          <a:bodyPr>
            <a:normAutofit/>
          </a:bodyPr>
          <a:lstStyle/>
          <a:p>
            <a:r>
              <a:rPr lang="en-US" sz="2800" dirty="0"/>
              <a:t>Sponsored Awards</a:t>
            </a:r>
          </a:p>
        </p:txBody>
      </p:sp>
      <p:graphicFrame>
        <p:nvGraphicFramePr>
          <p:cNvPr id="8" name="Content Placeholder 7" descr="Graph showing how grants in sponsored awards have increased during Covid19, decreased from 2021 to 2022 and have now remained generally steady.">
            <a:extLst>
              <a:ext uri="{FF2B5EF4-FFF2-40B4-BE49-F238E27FC236}">
                <a16:creationId xmlns:a16="http://schemas.microsoft.com/office/drawing/2014/main" id="{5A9AC52D-B331-C34A-08B5-7CB225E9A50F}"/>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472715398"/>
              </p:ext>
            </p:extLst>
          </p:nvPr>
        </p:nvGraphicFramePr>
        <p:xfrm>
          <a:off x="228600" y="1371600"/>
          <a:ext cx="86106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1029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0F9D64-2700-B438-B5B4-E32188B0624E}"/>
              </a:ext>
            </a:extLst>
          </p:cNvPr>
          <p:cNvSpPr>
            <a:spLocks noGrp="1"/>
          </p:cNvSpPr>
          <p:nvPr>
            <p:ph type="title"/>
          </p:nvPr>
        </p:nvSpPr>
        <p:spPr>
          <a:xfrm>
            <a:off x="457200" y="152400"/>
            <a:ext cx="7543800" cy="1066800"/>
          </a:xfrm>
        </p:spPr>
        <p:txBody>
          <a:bodyPr anchor="ctr">
            <a:normAutofit/>
          </a:bodyPr>
          <a:lstStyle/>
          <a:p>
            <a:r>
              <a:rPr lang="en-US" dirty="0"/>
              <a:t>5 Year Amounts by Source</a:t>
            </a:r>
          </a:p>
        </p:txBody>
      </p:sp>
      <p:graphicFrame>
        <p:nvGraphicFramePr>
          <p:cNvPr id="4" name="Chart 3" descr="68% has been federal funding, 22% has been state funding, 5% has been corporate funding, 5% has been public/non-profit funding and there has been no foreign funding.">
            <a:extLst>
              <a:ext uri="{FF2B5EF4-FFF2-40B4-BE49-F238E27FC236}">
                <a16:creationId xmlns:a16="http://schemas.microsoft.com/office/drawing/2014/main" id="{91081DF8-8872-7764-3907-2127F1F7F3E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87368488"/>
              </p:ext>
            </p:extLst>
          </p:nvPr>
        </p:nvGraphicFramePr>
        <p:xfrm>
          <a:off x="457200" y="1371600"/>
          <a:ext cx="78486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2499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RAI Basics Intensive Training Theme">
  <a:themeElements>
    <a:clrScheme name="SRAI Basics Training Intensive">
      <a:dk1>
        <a:sysClr val="windowText" lastClr="000000"/>
      </a:dk1>
      <a:lt1>
        <a:sysClr val="window" lastClr="FFFFFF"/>
      </a:lt1>
      <a:dk2>
        <a:srgbClr val="364652"/>
      </a:dk2>
      <a:lt2>
        <a:srgbClr val="F0EFEF"/>
      </a:lt2>
      <a:accent1>
        <a:srgbClr val="00549B"/>
      </a:accent1>
      <a:accent2>
        <a:srgbClr val="0092B3"/>
      </a:accent2>
      <a:accent3>
        <a:srgbClr val="099541"/>
      </a:accent3>
      <a:accent4>
        <a:srgbClr val="F16823"/>
      </a:accent4>
      <a:accent5>
        <a:srgbClr val="EFC818"/>
      </a:accent5>
      <a:accent6>
        <a:srgbClr val="F6AA1C"/>
      </a:accent6>
      <a:hlink>
        <a:srgbClr val="0000FF"/>
      </a:hlink>
      <a:folHlink>
        <a:srgbClr val="800080"/>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lnSpc>
            <a:spcPct val="108000"/>
          </a:lnSpc>
          <a:spcAft>
            <a:spcPts val="600"/>
          </a:spcAft>
          <a:defRPr dirty="0"/>
        </a:defPPr>
      </a:lstStyle>
    </a:txDef>
  </a:objectDefaults>
  <a:extraClrSchemeLst/>
  <a:extLst>
    <a:ext uri="{05A4C25C-085E-4340-85A3-A5531E510DB2}">
      <thm15:themeFamily xmlns:thm15="http://schemas.microsoft.com/office/thememl/2012/main" name="SRAI Basics Intensive Training Theme" id="{F3365B2C-0287-4E04-9F52-0E4FAA8A339A}" vid="{16C6EC3D-5BEE-42A2-8508-5D66EA6A6A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EAB2B429D6484DB1B769E4EEFADB6F" ma:contentTypeVersion="23" ma:contentTypeDescription="Create a new document." ma:contentTypeScope="" ma:versionID="023f2545c4637a7e2470703bec1d5f57">
  <xsd:schema xmlns:xsd="http://www.w3.org/2001/XMLSchema" xmlns:xs="http://www.w3.org/2001/XMLSchema" xmlns:p="http://schemas.microsoft.com/office/2006/metadata/properties" xmlns:ns2="73ae2cbc-24dd-4a43-8e1c-1254becf6c1e" xmlns:ns3="77749ab8-783a-4444-879a-67849cad3526" targetNamespace="http://schemas.microsoft.com/office/2006/metadata/properties" ma:root="true" ma:fieldsID="722892ea2c9e1bb76521136f0fd37f41" ns2:_="" ns3:_="">
    <xsd:import namespace="73ae2cbc-24dd-4a43-8e1c-1254becf6c1e"/>
    <xsd:import namespace="77749ab8-783a-4444-879a-67849cad352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stafftraining" minOccurs="0"/>
                <xsd:element ref="ns3:Ericsfavorite"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c7cfe9bed2e8473fbdeccc662489e6c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ae2cbc-24dd-4a43-8e1c-1254becf6c1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6" nillable="true" ma:displayName="Taxonomy Catch All Column" ma:hidden="true" ma:list="{2950086c-4479-47d7-94f0-2c57f15e9dd1}" ma:internalName="TaxCatchAll" ma:showField="CatchAllData" ma:web="73ae2cbc-24dd-4a43-8e1c-1254becf6c1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7749ab8-783a-4444-879a-67849cad352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stafftraining" ma:index="21" nillable="true" ma:displayName="staff training" ma:description="These documents are tagged to be used in new employee training" ma:format="Dropdown" ma:internalName="stafftraining">
      <xsd:simpleType>
        <xsd:restriction base="dms:Text">
          <xsd:maxLength value="255"/>
        </xsd:restriction>
      </xsd:simpleType>
    </xsd:element>
    <xsd:element name="Ericsfavorite" ma:index="22" nillable="true" ma:displayName="Eric's favorite" ma:default="1" ma:description="testing" ma:format="Dropdown" ma:internalName="Ericsfavorite">
      <xsd:simpleType>
        <xsd:restriction base="dms:Boolea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f9a63e50-2334-4bb1-ad09-e05728c0527c"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c7cfe9bed2e8473fbdeccc662489e6cc" ma:index="30" nillable="true" ma:taxonomy="true" ma:internalName="c7cfe9bed2e8473fbdeccc662489e6cc" ma:taxonomyFieldName="Pets" ma:displayName="Pets" ma:default="" ma:fieldId="{c7cfe9be-d2e8-473f-bdec-cc662489e6cc}" ma:sspId="f9a63e50-2334-4bb1-ad09-e05728c0527c" ma:termSetId="b54a99a7-22c9-4626-b4c4-3b412f2287bb" ma:anchorId="02c74b2f-65d4-4f65-9a26-d35af9376692"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Ericsfavorite xmlns="77749ab8-783a-4444-879a-67849cad3526">true</Ericsfavorite>
    <_Flow_SignoffStatus xmlns="77749ab8-783a-4444-879a-67849cad3526" xsi:nil="true"/>
    <c7cfe9bed2e8473fbdeccc662489e6cc xmlns="77749ab8-783a-4444-879a-67849cad3526">
      <Terms xmlns="http://schemas.microsoft.com/office/infopath/2007/PartnerControls"/>
    </c7cfe9bed2e8473fbdeccc662489e6cc>
    <stafftraining xmlns="77749ab8-783a-4444-879a-67849cad3526" xsi:nil="true"/>
    <lcf76f155ced4ddcb4097134ff3c332f xmlns="77749ab8-783a-4444-879a-67849cad3526">
      <Terms xmlns="http://schemas.microsoft.com/office/infopath/2007/PartnerControls"/>
    </lcf76f155ced4ddcb4097134ff3c332f>
    <TaxCatchAll xmlns="73ae2cbc-24dd-4a43-8e1c-1254becf6c1e" xsi:nil="true"/>
  </documentManagement>
</p:properties>
</file>

<file path=customXml/itemProps1.xml><?xml version="1.0" encoding="utf-8"?>
<ds:datastoreItem xmlns:ds="http://schemas.openxmlformats.org/officeDocument/2006/customXml" ds:itemID="{1F90A452-3166-473E-8259-9DCD5BFF4EAD}">
  <ds:schemaRefs>
    <ds:schemaRef ds:uri="http://schemas.microsoft.com/sharepoint/v3/contenttype/forms"/>
  </ds:schemaRefs>
</ds:datastoreItem>
</file>

<file path=customXml/itemProps2.xml><?xml version="1.0" encoding="utf-8"?>
<ds:datastoreItem xmlns:ds="http://schemas.openxmlformats.org/officeDocument/2006/customXml" ds:itemID="{ADDDADAC-7A8B-4433-AAF4-00F7D983D4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ae2cbc-24dd-4a43-8e1c-1254becf6c1e"/>
    <ds:schemaRef ds:uri="77749ab8-783a-4444-879a-67849cad35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281F7D-2BFC-4357-B646-BDBAA78BB7E6}">
  <ds:schemaRefs>
    <ds:schemaRef ds:uri="http://schemas.microsoft.com/office/2006/metadata/properties"/>
    <ds:schemaRef ds:uri="http://schemas.microsoft.com/office/infopath/2007/PartnerControls"/>
    <ds:schemaRef ds:uri="77749ab8-783a-4444-879a-67849cad3526"/>
    <ds:schemaRef ds:uri="73ae2cbc-24dd-4a43-8e1c-1254becf6c1e"/>
  </ds:schemaRefs>
</ds:datastoreItem>
</file>

<file path=docProps/app.xml><?xml version="1.0" encoding="utf-8"?>
<Properties xmlns="http://schemas.openxmlformats.org/officeDocument/2006/extended-properties" xmlns:vt="http://schemas.openxmlformats.org/officeDocument/2006/docPropsVTypes">
  <TotalTime>11131</TotalTime>
  <Words>4712</Words>
  <Application>Microsoft Office PowerPoint</Application>
  <PresentationFormat>On-screen Show (4:3)</PresentationFormat>
  <Paragraphs>609</Paragraphs>
  <Slides>46</Slides>
  <Notes>46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46</vt:i4>
      </vt:variant>
    </vt:vector>
  </HeadingPairs>
  <TitlesOfParts>
    <vt:vector size="61" baseType="lpstr">
      <vt:lpstr>Montserrat</vt:lpstr>
      <vt:lpstr>Source Sans Pro</vt:lpstr>
      <vt:lpstr>-apple-system</vt:lpstr>
      <vt:lpstr>Georgia</vt:lpstr>
      <vt:lpstr>Raleway SemiBold</vt:lpstr>
      <vt:lpstr>Space Grotesk</vt:lpstr>
      <vt:lpstr>Euphemia</vt:lpstr>
      <vt:lpstr>Arial</vt:lpstr>
      <vt:lpstr>Aptos Display</vt:lpstr>
      <vt:lpstr>Aptos</vt:lpstr>
      <vt:lpstr>Calibri</vt:lpstr>
      <vt:lpstr>Myriad Pro</vt:lpstr>
      <vt:lpstr>1_Office Theme</vt:lpstr>
      <vt:lpstr>1_SRAI Basics Intensive Training Theme</vt:lpstr>
      <vt:lpstr>Office Theme</vt:lpstr>
      <vt:lpstr>Research Administration and Grants Management for Department Administrators</vt:lpstr>
      <vt:lpstr>Meet and Greet</vt:lpstr>
      <vt:lpstr>   Brief Introduction to Research Administration</vt:lpstr>
      <vt:lpstr>What is Research Administration?</vt:lpstr>
      <vt:lpstr>Why Research Administration</vt:lpstr>
      <vt:lpstr>Lifecycle of a Sponsored Award</vt:lpstr>
      <vt:lpstr>A Language of Its Own</vt:lpstr>
      <vt:lpstr>Sponsored Awards</vt:lpstr>
      <vt:lpstr>5 Year Amounts by Source</vt:lpstr>
      <vt:lpstr>Sponsored Expenditures</vt:lpstr>
      <vt:lpstr>SPA Dashboards</vt:lpstr>
      <vt:lpstr>Why Administrative Support Matters</vt:lpstr>
      <vt:lpstr>  SPA Teams</vt:lpstr>
      <vt:lpstr>Pre-Award</vt:lpstr>
      <vt:lpstr>Award Acceptance and Contracts</vt:lpstr>
      <vt:lpstr>Post Award</vt:lpstr>
      <vt:lpstr>What are Sponsored Projects?</vt:lpstr>
      <vt:lpstr>  Sponsored Programs Basics</vt:lpstr>
      <vt:lpstr>Various Funding Streams/Activities</vt:lpstr>
      <vt:lpstr>Gift or Sponsored Project</vt:lpstr>
      <vt:lpstr>Continued</vt:lpstr>
      <vt:lpstr>Gift or Sponsored Project</vt:lpstr>
      <vt:lpstr>Key Roles in Research</vt:lpstr>
      <vt:lpstr>Principal Investigator/Project Director</vt:lpstr>
      <vt:lpstr>Getting Started</vt:lpstr>
      <vt:lpstr>Role of the Principal Investigator</vt:lpstr>
      <vt:lpstr>Role of College/Department </vt:lpstr>
      <vt:lpstr>Role of Sponsored Programs</vt:lpstr>
      <vt:lpstr>Authorized Organizational Representative</vt:lpstr>
      <vt:lpstr>Shared Responsibility</vt:lpstr>
      <vt:lpstr>  Policy Framework</vt:lpstr>
      <vt:lpstr>“It Depends”</vt:lpstr>
      <vt:lpstr>False Claims Act (FCA)</vt:lpstr>
      <vt:lpstr>Uniform Guidance Breakdown</vt:lpstr>
      <vt:lpstr>Subpart C: Pre-Award</vt:lpstr>
      <vt:lpstr>Notice of Award Details</vt:lpstr>
      <vt:lpstr>Subpart E Cost Principles</vt:lpstr>
      <vt:lpstr>Example of Common Direct Cost &amp; Indirect Cost</vt:lpstr>
      <vt:lpstr>Direct V. Indirect Costs</vt:lpstr>
      <vt:lpstr> Indirect Costs Explained a Bit Further… https://www.youtube.com/watch?v=V_glHzUE8qM </vt:lpstr>
      <vt:lpstr>Indirect Costs @ NIU</vt:lpstr>
      <vt:lpstr>Subpart D Post Award Requirements</vt:lpstr>
      <vt:lpstr>Cost Share</vt:lpstr>
      <vt:lpstr>Compensation/Payroll  </vt:lpstr>
      <vt:lpstr>Top Considerations for Departments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Sponsored Programs Administration</dc:title>
  <dc:creator>Dara Little</dc:creator>
  <cp:lastModifiedBy>Whitney Wells</cp:lastModifiedBy>
  <cp:revision>56</cp:revision>
  <cp:lastPrinted>2025-03-05T13:51:21Z</cp:lastPrinted>
  <dcterms:created xsi:type="dcterms:W3CDTF">2020-10-11T01:09:23Z</dcterms:created>
  <dcterms:modified xsi:type="dcterms:W3CDTF">2025-04-15T13:57:58Z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0x01010016EAB2B429D6484DB1B769E4EEFADB6F</vt:lpwstr>
  </property>
  <property fmtid="{D5CDD505-2E9C-101B-9397-08002B2CF9AE}" pid="3" name="MediaServiceImageTags">
    <vt:lpwstr/>
  </property>
  <property fmtid="{D5CDD505-2E9C-101B-9397-08002B2CF9AE}" pid="4" name="Pets">
    <vt:lpwstr/>
  </property>
</Properties>
</file>