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4"/>
    <p:sldMasterId id="2147483706" r:id="rId5"/>
    <p:sldMasterId id="2147483719" r:id="rId6"/>
  </p:sldMasterIdLst>
  <p:notesMasterIdLst>
    <p:notesMasterId r:id="rId15"/>
  </p:notesMasterIdLst>
  <p:handoutMasterIdLst>
    <p:handoutMasterId r:id="rId16"/>
  </p:handoutMasterIdLst>
  <p:sldIdLst>
    <p:sldId id="271" r:id="rId7"/>
    <p:sldId id="432" r:id="rId8"/>
    <p:sldId id="433" r:id="rId9"/>
    <p:sldId id="434" r:id="rId10"/>
    <p:sldId id="435" r:id="rId11"/>
    <p:sldId id="437" r:id="rId12"/>
    <p:sldId id="436" r:id="rId13"/>
    <p:sldId id="426" r:id="rId14"/>
  </p:sldIdLst>
  <p:sldSz cx="9144000" cy="6858000" type="screen4x3"/>
  <p:notesSz cx="6858000" cy="9144000"/>
  <p:embeddedFontLst>
    <p:embeddedFont>
      <p:font typeface="Euphemia" panose="020B0503040102020104" pitchFamily="34" charset="0"/>
      <p:regular r:id="rId17"/>
    </p:embeddedFont>
    <p:embeddedFont>
      <p:font typeface="Myriad Pro" panose="020B0503030403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99A04-205E-5E48-970F-15CFEB9CA7DD}" name="Dara Little" initials="DL" userId="S::Y03DCL1@mail.niu.edu::2099b683-c9d0-4d8f-89a1-7fe6d799a651" providerId="AD"/>
  <p188:author id="{E4CE8544-1492-3CA0-F937-E3EA854C07CB}" name="Carrie Blackwood-Williams" initials="CB" userId="S::P10CLW1@mail.niu.edu::effff08d-41db-43dd-aaf3-7e1acc0038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ra Little" initials="DL" lastIdx="1" clrIdx="0">
    <p:extLst>
      <p:ext uri="{19B8F6BF-5375-455C-9EA6-DF929625EA0E}">
        <p15:presenceInfo xmlns:p15="http://schemas.microsoft.com/office/powerpoint/2012/main" userId="Dara Litt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0F3"/>
    <a:srgbClr val="C5D4F3"/>
    <a:srgbClr val="C5DBF3"/>
    <a:srgbClr val="A5C7ED"/>
    <a:srgbClr val="CC3300"/>
    <a:srgbClr val="4F81BD"/>
    <a:srgbClr val="FFFF66"/>
    <a:srgbClr val="C8102E"/>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AB539-61A3-4461-B0A3-18585F754E64}" v="26" dt="2025-02-19T14:30:52.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82" autoAdjust="0"/>
    <p:restoredTop sz="84858" autoAdjust="0"/>
  </p:normalViewPr>
  <p:slideViewPr>
    <p:cSldViewPr snapToGrid="0">
      <p:cViewPr varScale="1">
        <p:scale>
          <a:sx n="60" d="100"/>
          <a:sy n="60" d="100"/>
        </p:scale>
        <p:origin x="1194" y="78"/>
      </p:cViewPr>
      <p:guideLst>
        <p:guide orient="horz"/>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324"/>
    </p:cViewPr>
  </p:sorterViewPr>
  <p:notesViewPr>
    <p:cSldViewPr snapToGrid="0">
      <p:cViewPr>
        <p:scale>
          <a:sx n="1" d="2"/>
          <a:sy n="1" d="2"/>
        </p:scale>
        <p:origin x="2708" y="-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ney Wells" userId="290bf797-631f-4326-8f13-57dcb461ce44" providerId="ADAL" clId="{8E2AB539-61A3-4461-B0A3-18585F754E64}"/>
    <pc:docChg chg="modSld">
      <pc:chgData name="Whitney Wells" userId="290bf797-631f-4326-8f13-57dcb461ce44" providerId="ADAL" clId="{8E2AB539-61A3-4461-B0A3-18585F754E64}" dt="2025-02-19T14:30:52.233" v="105" actId="13244"/>
      <pc:docMkLst>
        <pc:docMk/>
      </pc:docMkLst>
      <pc:sldChg chg="modSp mod">
        <pc:chgData name="Whitney Wells" userId="290bf797-631f-4326-8f13-57dcb461ce44" providerId="ADAL" clId="{8E2AB539-61A3-4461-B0A3-18585F754E64}" dt="2025-02-19T14:25:28.700" v="76" actId="33553"/>
        <pc:sldMkLst>
          <pc:docMk/>
          <pc:sldMk cId="239249170" sldId="271"/>
        </pc:sldMkLst>
        <pc:spChg chg="mod">
          <ac:chgData name="Whitney Wells" userId="290bf797-631f-4326-8f13-57dcb461ce44" providerId="ADAL" clId="{8E2AB539-61A3-4461-B0A3-18585F754E64}" dt="2025-02-19T14:25:28.700" v="76" actId="33553"/>
          <ac:spMkLst>
            <pc:docMk/>
            <pc:sldMk cId="239249170" sldId="271"/>
            <ac:spMk id="4" creationId="{00000000-0000-0000-0000-000000000000}"/>
          </ac:spMkLst>
        </pc:spChg>
        <pc:picChg chg="mod">
          <ac:chgData name="Whitney Wells" userId="290bf797-631f-4326-8f13-57dcb461ce44" providerId="ADAL" clId="{8E2AB539-61A3-4461-B0A3-18585F754E64}" dt="2025-02-19T14:23:34.718" v="56" actId="962"/>
          <ac:picMkLst>
            <pc:docMk/>
            <pc:sldMk cId="239249170" sldId="271"/>
            <ac:picMk id="3" creationId="{5BBE2C94-6574-90BB-44C9-93DFD2F4FC0A}"/>
          </ac:picMkLst>
        </pc:picChg>
        <pc:picChg chg="mod">
          <ac:chgData name="Whitney Wells" userId="290bf797-631f-4326-8f13-57dcb461ce44" providerId="ADAL" clId="{8E2AB539-61A3-4461-B0A3-18585F754E64}" dt="2025-02-19T14:23:52.896" v="57" actId="962"/>
          <ac:picMkLst>
            <pc:docMk/>
            <pc:sldMk cId="239249170" sldId="271"/>
            <ac:picMk id="12" creationId="{03896F57-4AC1-D6F2-49BB-97F9540D9F2A}"/>
          </ac:picMkLst>
        </pc:picChg>
        <pc:picChg chg="mod">
          <ac:chgData name="Whitney Wells" userId="290bf797-631f-4326-8f13-57dcb461ce44" providerId="ADAL" clId="{8E2AB539-61A3-4461-B0A3-18585F754E64}" dt="2025-02-19T14:23:58.424" v="58" actId="962"/>
          <ac:picMkLst>
            <pc:docMk/>
            <pc:sldMk cId="239249170" sldId="271"/>
            <ac:picMk id="13" creationId="{07440FA0-720B-1947-7266-EF0322EFFABD}"/>
          </ac:picMkLst>
        </pc:picChg>
        <pc:picChg chg="mod">
          <ac:chgData name="Whitney Wells" userId="290bf797-631f-4326-8f13-57dcb461ce44" providerId="ADAL" clId="{8E2AB539-61A3-4461-B0A3-18585F754E64}" dt="2025-02-19T14:24:02.735" v="59" actId="962"/>
          <ac:picMkLst>
            <pc:docMk/>
            <pc:sldMk cId="239249170" sldId="271"/>
            <ac:picMk id="18" creationId="{943C1ADD-8296-3B9F-548F-10A6B51B827F}"/>
          </ac:picMkLst>
        </pc:picChg>
      </pc:sldChg>
      <pc:sldChg chg="modSp mod">
        <pc:chgData name="Whitney Wells" userId="290bf797-631f-4326-8f13-57dcb461ce44" providerId="ADAL" clId="{8E2AB539-61A3-4461-B0A3-18585F754E64}" dt="2025-02-19T14:28:10.118" v="95" actId="20577"/>
        <pc:sldMkLst>
          <pc:docMk/>
          <pc:sldMk cId="1546050904" sldId="432"/>
        </pc:sldMkLst>
        <pc:spChg chg="mod">
          <ac:chgData name="Whitney Wells" userId="290bf797-631f-4326-8f13-57dcb461ce44" providerId="ADAL" clId="{8E2AB539-61A3-4461-B0A3-18585F754E64}" dt="2025-02-19T14:28:10.118" v="95" actId="20577"/>
          <ac:spMkLst>
            <pc:docMk/>
            <pc:sldMk cId="1546050904" sldId="432"/>
            <ac:spMk id="2" creationId="{301DD6B2-2FB0-0F3C-26C2-7D0F7332BCEA}"/>
          </ac:spMkLst>
        </pc:spChg>
        <pc:picChg chg="mod">
          <ac:chgData name="Whitney Wells" userId="290bf797-631f-4326-8f13-57dcb461ce44" providerId="ADAL" clId="{8E2AB539-61A3-4461-B0A3-18585F754E64}" dt="2025-02-19T14:24:08.667" v="60" actId="962"/>
          <ac:picMkLst>
            <pc:docMk/>
            <pc:sldMk cId="1546050904" sldId="432"/>
            <ac:picMk id="12" creationId="{75C8CF2F-CB13-ACF2-CF15-7E272F3C80A8}"/>
          </ac:picMkLst>
        </pc:picChg>
      </pc:sldChg>
      <pc:sldChg chg="modSp mod">
        <pc:chgData name="Whitney Wells" userId="290bf797-631f-4326-8f13-57dcb461ce44" providerId="ADAL" clId="{8E2AB539-61A3-4461-B0A3-18585F754E64}" dt="2025-02-19T14:29:39.329" v="98" actId="13244"/>
        <pc:sldMkLst>
          <pc:docMk/>
          <pc:sldMk cId="3275008709" sldId="433"/>
        </pc:sldMkLst>
        <pc:spChg chg="mod">
          <ac:chgData name="Whitney Wells" userId="290bf797-631f-4326-8f13-57dcb461ce44" providerId="ADAL" clId="{8E2AB539-61A3-4461-B0A3-18585F754E64}" dt="2025-02-19T14:29:37.557" v="97" actId="13244"/>
          <ac:spMkLst>
            <pc:docMk/>
            <pc:sldMk cId="3275008709" sldId="433"/>
            <ac:spMk id="5" creationId="{51F3FCFF-53DF-3882-181D-2575D60FB91C}"/>
          </ac:spMkLst>
        </pc:spChg>
        <pc:spChg chg="mod">
          <ac:chgData name="Whitney Wells" userId="290bf797-631f-4326-8f13-57dcb461ce44" providerId="ADAL" clId="{8E2AB539-61A3-4461-B0A3-18585F754E64}" dt="2025-02-19T14:29:39.329" v="98" actId="13244"/>
          <ac:spMkLst>
            <pc:docMk/>
            <pc:sldMk cId="3275008709" sldId="433"/>
            <ac:spMk id="12" creationId="{0B158DB3-3744-9BE7-1A72-68927E92884D}"/>
          </ac:spMkLst>
        </pc:spChg>
        <pc:picChg chg="mod">
          <ac:chgData name="Whitney Wells" userId="290bf797-631f-4326-8f13-57dcb461ce44" providerId="ADAL" clId="{8E2AB539-61A3-4461-B0A3-18585F754E64}" dt="2025-02-19T14:24:13.199" v="61" actId="962"/>
          <ac:picMkLst>
            <pc:docMk/>
            <pc:sldMk cId="3275008709" sldId="433"/>
            <ac:picMk id="9" creationId="{0E5F7A96-F559-0CCD-74E5-DB79F6FCFF6D}"/>
          </ac:picMkLst>
        </pc:picChg>
        <pc:picChg chg="mod">
          <ac:chgData name="Whitney Wells" userId="290bf797-631f-4326-8f13-57dcb461ce44" providerId="ADAL" clId="{8E2AB539-61A3-4461-B0A3-18585F754E64}" dt="2025-02-19T14:24:17.589" v="62" actId="962"/>
          <ac:picMkLst>
            <pc:docMk/>
            <pc:sldMk cId="3275008709" sldId="433"/>
            <ac:picMk id="11" creationId="{8E5A7E1D-F0A5-7408-B32E-8D381B0AB4DC}"/>
          </ac:picMkLst>
        </pc:picChg>
      </pc:sldChg>
      <pc:sldChg chg="modSp mod">
        <pc:chgData name="Whitney Wells" userId="290bf797-631f-4326-8f13-57dcb461ce44" providerId="ADAL" clId="{8E2AB539-61A3-4461-B0A3-18585F754E64}" dt="2025-02-19T14:29:12.133" v="96" actId="13244"/>
        <pc:sldMkLst>
          <pc:docMk/>
          <pc:sldMk cId="2092215999" sldId="434"/>
        </pc:sldMkLst>
        <pc:spChg chg="mod">
          <ac:chgData name="Whitney Wells" userId="290bf797-631f-4326-8f13-57dcb461ce44" providerId="ADAL" clId="{8E2AB539-61A3-4461-B0A3-18585F754E64}" dt="2025-02-19T14:29:12.133" v="96" actId="13244"/>
          <ac:spMkLst>
            <pc:docMk/>
            <pc:sldMk cId="2092215999" sldId="434"/>
            <ac:spMk id="4" creationId="{6FF0DA4F-73BF-01C1-5EA4-8D8BC8E6806F}"/>
          </ac:spMkLst>
        </pc:spChg>
        <pc:picChg chg="mod">
          <ac:chgData name="Whitney Wells" userId="290bf797-631f-4326-8f13-57dcb461ce44" providerId="ADAL" clId="{8E2AB539-61A3-4461-B0A3-18585F754E64}" dt="2025-02-19T14:24:21.950" v="63" actId="962"/>
          <ac:picMkLst>
            <pc:docMk/>
            <pc:sldMk cId="2092215999" sldId="434"/>
            <ac:picMk id="6" creationId="{88E226D8-6A20-9C9F-31B6-D9E8C52AC894}"/>
          </ac:picMkLst>
        </pc:picChg>
        <pc:picChg chg="mod">
          <ac:chgData name="Whitney Wells" userId="290bf797-631f-4326-8f13-57dcb461ce44" providerId="ADAL" clId="{8E2AB539-61A3-4461-B0A3-18585F754E64}" dt="2025-02-19T14:24:23.886" v="64" actId="962"/>
          <ac:picMkLst>
            <pc:docMk/>
            <pc:sldMk cId="2092215999" sldId="434"/>
            <ac:picMk id="8" creationId="{058C2FD2-241F-EA50-BDFD-24B37D0E5031}"/>
          </ac:picMkLst>
        </pc:picChg>
      </pc:sldChg>
      <pc:sldChg chg="modSp mod">
        <pc:chgData name="Whitney Wells" userId="290bf797-631f-4326-8f13-57dcb461ce44" providerId="ADAL" clId="{8E2AB539-61A3-4461-B0A3-18585F754E64}" dt="2025-02-19T14:30:12.889" v="102" actId="13244"/>
        <pc:sldMkLst>
          <pc:docMk/>
          <pc:sldMk cId="1897395056" sldId="435"/>
        </pc:sldMkLst>
        <pc:spChg chg="mod">
          <ac:chgData name="Whitney Wells" userId="290bf797-631f-4326-8f13-57dcb461ce44" providerId="ADAL" clId="{8E2AB539-61A3-4461-B0A3-18585F754E64}" dt="2025-02-19T14:24:31.929" v="65" actId="962"/>
          <ac:spMkLst>
            <pc:docMk/>
            <pc:sldMk cId="1897395056" sldId="435"/>
            <ac:spMk id="3" creationId="{C4A07713-66F6-C8E1-C34D-B0E0EC50958C}"/>
          </ac:spMkLst>
        </pc:spChg>
        <pc:spChg chg="mod">
          <ac:chgData name="Whitney Wells" userId="290bf797-631f-4326-8f13-57dcb461ce44" providerId="ADAL" clId="{8E2AB539-61A3-4461-B0A3-18585F754E64}" dt="2025-02-19T14:29:54.602" v="99" actId="13244"/>
          <ac:spMkLst>
            <pc:docMk/>
            <pc:sldMk cId="1897395056" sldId="435"/>
            <ac:spMk id="6" creationId="{3C4D465B-8B84-60F5-A411-688F77205327}"/>
          </ac:spMkLst>
        </pc:spChg>
        <pc:spChg chg="mod">
          <ac:chgData name="Whitney Wells" userId="290bf797-631f-4326-8f13-57dcb461ce44" providerId="ADAL" clId="{8E2AB539-61A3-4461-B0A3-18585F754E64}" dt="2025-02-19T14:30:12.889" v="102" actId="13244"/>
          <ac:spMkLst>
            <pc:docMk/>
            <pc:sldMk cId="1897395056" sldId="435"/>
            <ac:spMk id="16" creationId="{EB870500-3208-43B6-1383-DE96BA4F2DA4}"/>
          </ac:spMkLst>
        </pc:spChg>
        <pc:spChg chg="mod">
          <ac:chgData name="Whitney Wells" userId="290bf797-631f-4326-8f13-57dcb461ce44" providerId="ADAL" clId="{8E2AB539-61A3-4461-B0A3-18585F754E64}" dt="2025-02-19T14:30:05.753" v="100" actId="13244"/>
          <ac:spMkLst>
            <pc:docMk/>
            <pc:sldMk cId="1897395056" sldId="435"/>
            <ac:spMk id="22" creationId="{B4A090F8-DFD0-34EE-69D2-F2F82BD7F9AB}"/>
          </ac:spMkLst>
        </pc:spChg>
        <pc:spChg chg="mod">
          <ac:chgData name="Whitney Wells" userId="290bf797-631f-4326-8f13-57dcb461ce44" providerId="ADAL" clId="{8E2AB539-61A3-4461-B0A3-18585F754E64}" dt="2025-02-19T14:30:09.822" v="101" actId="13244"/>
          <ac:spMkLst>
            <pc:docMk/>
            <pc:sldMk cId="1897395056" sldId="435"/>
            <ac:spMk id="23" creationId="{ADB3332F-ADF0-5FEB-F4A3-8AD360B5B541}"/>
          </ac:spMkLst>
        </pc:spChg>
        <pc:picChg chg="mod">
          <ac:chgData name="Whitney Wells" userId="290bf797-631f-4326-8f13-57dcb461ce44" providerId="ADAL" clId="{8E2AB539-61A3-4461-B0A3-18585F754E64}" dt="2025-02-19T14:24:41.445" v="66" actId="962"/>
          <ac:picMkLst>
            <pc:docMk/>
            <pc:sldMk cId="1897395056" sldId="435"/>
            <ac:picMk id="8" creationId="{ADD0F82B-A16C-9B8E-E596-D341B162377B}"/>
          </ac:picMkLst>
        </pc:picChg>
        <pc:picChg chg="mod">
          <ac:chgData name="Whitney Wells" userId="290bf797-631f-4326-8f13-57dcb461ce44" providerId="ADAL" clId="{8E2AB539-61A3-4461-B0A3-18585F754E64}" dt="2025-02-19T14:24:45.485" v="67" actId="962"/>
          <ac:picMkLst>
            <pc:docMk/>
            <pc:sldMk cId="1897395056" sldId="435"/>
            <ac:picMk id="10" creationId="{9E1B28D7-D5FE-CD84-6A40-F8BFB015E77B}"/>
          </ac:picMkLst>
        </pc:picChg>
        <pc:picChg chg="mod">
          <ac:chgData name="Whitney Wells" userId="290bf797-631f-4326-8f13-57dcb461ce44" providerId="ADAL" clId="{8E2AB539-61A3-4461-B0A3-18585F754E64}" dt="2025-02-19T14:24:50.800" v="68" actId="962"/>
          <ac:picMkLst>
            <pc:docMk/>
            <pc:sldMk cId="1897395056" sldId="435"/>
            <ac:picMk id="14" creationId="{9495CAF3-9F09-93FF-3932-2B6472B00A46}"/>
          </ac:picMkLst>
        </pc:picChg>
        <pc:picChg chg="mod">
          <ac:chgData name="Whitney Wells" userId="290bf797-631f-4326-8f13-57dcb461ce44" providerId="ADAL" clId="{8E2AB539-61A3-4461-B0A3-18585F754E64}" dt="2025-02-19T14:24:54.932" v="69" actId="962"/>
          <ac:picMkLst>
            <pc:docMk/>
            <pc:sldMk cId="1897395056" sldId="435"/>
            <ac:picMk id="18" creationId="{15742BC4-14DE-9310-D3F7-1C0BA7DDE1EC}"/>
          </ac:picMkLst>
        </pc:picChg>
        <pc:cxnChg chg="mod">
          <ac:chgData name="Whitney Wells" userId="290bf797-631f-4326-8f13-57dcb461ce44" providerId="ADAL" clId="{8E2AB539-61A3-4461-B0A3-18585F754E64}" dt="2025-02-19T14:24:58.824" v="70" actId="962"/>
          <ac:cxnSpMkLst>
            <pc:docMk/>
            <pc:sldMk cId="1897395056" sldId="435"/>
            <ac:cxnSpMk id="20" creationId="{7DCC103C-2D0D-6135-F8E6-84975EE88329}"/>
          </ac:cxnSpMkLst>
        </pc:cxnChg>
        <pc:cxnChg chg="mod">
          <ac:chgData name="Whitney Wells" userId="290bf797-631f-4326-8f13-57dcb461ce44" providerId="ADAL" clId="{8E2AB539-61A3-4461-B0A3-18585F754E64}" dt="2025-02-19T14:25:01.241" v="71" actId="962"/>
          <ac:cxnSpMkLst>
            <pc:docMk/>
            <pc:sldMk cId="1897395056" sldId="435"/>
            <ac:cxnSpMk id="21" creationId="{EADAD3ED-6488-3A84-3BDB-C07735504D4A}"/>
          </ac:cxnSpMkLst>
        </pc:cxnChg>
      </pc:sldChg>
      <pc:sldChg chg="modSp mod">
        <pc:chgData name="Whitney Wells" userId="290bf797-631f-4326-8f13-57dcb461ce44" providerId="ADAL" clId="{8E2AB539-61A3-4461-B0A3-18585F754E64}" dt="2025-02-19T14:30:52.233" v="105" actId="13244"/>
        <pc:sldMkLst>
          <pc:docMk/>
          <pc:sldMk cId="6076753" sldId="436"/>
        </pc:sldMkLst>
        <pc:spChg chg="mod">
          <ac:chgData name="Whitney Wells" userId="290bf797-631f-4326-8f13-57dcb461ce44" providerId="ADAL" clId="{8E2AB539-61A3-4461-B0A3-18585F754E64}" dt="2025-02-19T14:30:42.700" v="104" actId="13244"/>
          <ac:spMkLst>
            <pc:docMk/>
            <pc:sldMk cId="6076753" sldId="436"/>
            <ac:spMk id="7" creationId="{8714576A-8333-7471-61DF-D40A73CF9610}"/>
          </ac:spMkLst>
        </pc:spChg>
        <pc:picChg chg="mod">
          <ac:chgData name="Whitney Wells" userId="290bf797-631f-4326-8f13-57dcb461ce44" providerId="ADAL" clId="{8E2AB539-61A3-4461-B0A3-18585F754E64}" dt="2025-02-19T14:30:52.233" v="105" actId="13244"/>
          <ac:picMkLst>
            <pc:docMk/>
            <pc:sldMk cId="6076753" sldId="436"/>
            <ac:picMk id="5" creationId="{9C1637CE-948D-8333-3F3C-4EBA45CECD95}"/>
          </ac:picMkLst>
        </pc:picChg>
      </pc:sldChg>
      <pc:sldChg chg="modSp mod">
        <pc:chgData name="Whitney Wells" userId="290bf797-631f-4326-8f13-57dcb461ce44" providerId="ADAL" clId="{8E2AB539-61A3-4461-B0A3-18585F754E64}" dt="2025-02-19T14:30:24.477" v="103" actId="13244"/>
        <pc:sldMkLst>
          <pc:docMk/>
          <pc:sldMk cId="4275142901" sldId="437"/>
        </pc:sldMkLst>
        <pc:spChg chg="mod">
          <ac:chgData name="Whitney Wells" userId="290bf797-631f-4326-8f13-57dcb461ce44" providerId="ADAL" clId="{8E2AB539-61A3-4461-B0A3-18585F754E64}" dt="2025-02-19T14:30:24.477" v="103" actId="13244"/>
          <ac:spMkLst>
            <pc:docMk/>
            <pc:sldMk cId="4275142901" sldId="437"/>
            <ac:spMk id="17" creationId="{A2CE5F89-E305-ECD4-1FA9-635E3687EFE4}"/>
          </ac:spMkLst>
        </pc:spChg>
        <pc:picChg chg="mod">
          <ac:chgData name="Whitney Wells" userId="290bf797-631f-4326-8f13-57dcb461ce44" providerId="ADAL" clId="{8E2AB539-61A3-4461-B0A3-18585F754E64}" dt="2025-02-19T14:25:05.015" v="72" actId="962"/>
          <ac:picMkLst>
            <pc:docMk/>
            <pc:sldMk cId="4275142901" sldId="437"/>
            <ac:picMk id="9" creationId="{9E4136A8-6A44-B074-CD5E-72CC87D7D325}"/>
          </ac:picMkLst>
        </pc:picChg>
        <pc:picChg chg="mod">
          <ac:chgData name="Whitney Wells" userId="290bf797-631f-4326-8f13-57dcb461ce44" providerId="ADAL" clId="{8E2AB539-61A3-4461-B0A3-18585F754E64}" dt="2025-02-19T14:25:08.909" v="73" actId="962"/>
          <ac:picMkLst>
            <pc:docMk/>
            <pc:sldMk cId="4275142901" sldId="437"/>
            <ac:picMk id="23" creationId="{C3796F2B-FB2F-A549-0032-E98D8DB8A2B2}"/>
          </ac:picMkLst>
        </pc:picChg>
        <pc:picChg chg="mod">
          <ac:chgData name="Whitney Wells" userId="290bf797-631f-4326-8f13-57dcb461ce44" providerId="ADAL" clId="{8E2AB539-61A3-4461-B0A3-18585F754E64}" dt="2025-02-19T14:25:12.365" v="74" actId="962"/>
          <ac:picMkLst>
            <pc:docMk/>
            <pc:sldMk cId="4275142901" sldId="437"/>
            <ac:picMk id="24" creationId="{7008D04B-996D-23DF-C3B4-CAE8782BA23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1A00E0-8A82-468F-9B2B-F8EB4AB6399D}" type="datetimeFigureOut">
              <a:rPr lang="en-US" smtClean="0"/>
              <a:t>4/10/2025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F7AD5-1E06-481F-9C05-C3A40CB42C63}" type="datetimeFigureOut">
              <a:rPr lang="en-US" smtClean="0"/>
              <a:t>4/10/2025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C8102E"/>
                </a:solidFill>
              </a:defRPr>
            </a:lvl1pPr>
          </a:lstStyle>
          <a:p>
            <a:r>
              <a:rPr lang="en-US"/>
              <a:t>Click here to edit Master title style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9529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1pPr>
              <a:defRPr/>
            </a:lvl1pPr>
            <a:lvl5pPr>
              <a:defRPr/>
            </a:lvl5pPr>
            <a:lvl6pPr>
              <a:defRPr/>
            </a:lvl6pPr>
            <a:lvl7pPr>
              <a:defRPr/>
            </a:lvl7pPr>
            <a:lvl8pPr>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5715297" y="6518274"/>
            <a:ext cx="1257628" cy="320676"/>
          </a:xfrm>
          <a:prstGeom prst="rect">
            <a:avLst/>
          </a:prstGeom>
        </p:spPr>
        <p:txBody>
          <a:bodyPr/>
          <a:lstStyle/>
          <a:p>
            <a:fld id="{ACE8E6F9-5516-480F-9EE7-1E40B4E1AEC1}" type="datetimeFigureOut">
              <a:rPr lang="en-US" smtClean="0"/>
              <a:t>4/10/2025</a:t>
            </a:fld>
            <a:endParaRPr lang="en-US"/>
          </a:p>
        </p:txBody>
      </p:sp>
      <p:sp>
        <p:nvSpPr>
          <p:cNvPr id="6" name="Slide Number Placeholder 5"/>
          <p:cNvSpPr>
            <a:spLocks noGrp="1"/>
          </p:cNvSpPr>
          <p:nvPr>
            <p:ph type="sldNum" sz="quarter" idx="12"/>
          </p:nvPr>
        </p:nvSpPr>
        <p:spPr>
          <a:xfrm>
            <a:off x="7144420" y="6518274"/>
            <a:ext cx="857475" cy="320676"/>
          </a:xfrm>
          <a:prstGeom prst="rect">
            <a:avLst/>
          </a:prstGeom>
        </p:spPr>
        <p:txBody>
          <a:bodyPr/>
          <a:lstStyle/>
          <a:p>
            <a:fld id="{08EFC23A-28F4-4609-AD7C-A1DF4113D378}" type="slidenum">
              <a:rPr lang="en-US" smtClean="0"/>
              <a:t>‹#›</a:t>
            </a:fld>
            <a:endParaRPr lang="en-US"/>
          </a:p>
        </p:txBody>
      </p:sp>
    </p:spTree>
    <p:custDataLst>
      <p:tags r:id="rId1"/>
    </p:custDataLst>
    <p:extLst>
      <p:ext uri="{BB962C8B-B14F-4D97-AF65-F5344CB8AC3E}">
        <p14:creationId xmlns:p14="http://schemas.microsoft.com/office/powerpoint/2010/main" val="3431378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8D9A-2689-D089-28C7-3EBC375F1FE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542E812-E74D-A3B0-18B6-7C14DE2058D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58E4E07-C131-C40B-10A9-F277D18010C4}"/>
              </a:ext>
            </a:extLst>
          </p:cNvPr>
          <p:cNvSpPr>
            <a:spLocks noGrp="1"/>
          </p:cNvSpPr>
          <p:nvPr>
            <p:ph type="dt" sz="half" idx="10"/>
          </p:nvPr>
        </p:nvSpPr>
        <p:spPr/>
        <p:txBody>
          <a:bodyPr/>
          <a:lstStyle/>
          <a:p>
            <a:fld id="{E2FEE4B5-1320-4274-A154-7E5CDE51DB66}" type="datetimeFigureOut">
              <a:rPr lang="en-US" smtClean="0"/>
              <a:t>4/10/2025</a:t>
            </a:fld>
            <a:endParaRPr lang="en-US"/>
          </a:p>
        </p:txBody>
      </p:sp>
      <p:sp>
        <p:nvSpPr>
          <p:cNvPr id="5" name="Footer Placeholder 4">
            <a:extLst>
              <a:ext uri="{FF2B5EF4-FFF2-40B4-BE49-F238E27FC236}">
                <a16:creationId xmlns:a16="http://schemas.microsoft.com/office/drawing/2014/main" id="{C475B238-315D-C1E3-0C10-F4B02315C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5825B4-FC10-D60B-AAD1-1CBF63A0789F}"/>
              </a:ext>
            </a:extLst>
          </p:cNvPr>
          <p:cNvSpPr>
            <a:spLocks noGrp="1"/>
          </p:cNvSpPr>
          <p:nvPr>
            <p:ph type="sldNum" sz="quarter" idx="12"/>
          </p:nvPr>
        </p:nvSpPr>
        <p:spPr/>
        <p:txBody>
          <a:bodyPr/>
          <a:lstStyle/>
          <a:p>
            <a:fld id="{4B7CB655-DEBE-42EC-A7A4-A02011043ACA}" type="slidenum">
              <a:rPr lang="en-US" smtClean="0"/>
              <a:t>‹#›</a:t>
            </a:fld>
            <a:endParaRPr lang="en-US"/>
          </a:p>
        </p:txBody>
      </p:sp>
      <p:sp>
        <p:nvSpPr>
          <p:cNvPr id="7" name="Rectangle 6">
            <a:extLst>
              <a:ext uri="{FF2B5EF4-FFF2-40B4-BE49-F238E27FC236}">
                <a16:creationId xmlns:a16="http://schemas.microsoft.com/office/drawing/2014/main" id="{BA5F242F-8860-4ABF-06F9-A492DE70DB53}"/>
              </a:ext>
            </a:extLst>
          </p:cNvPr>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014022B0-A9FC-4471-C88F-EDC70FFA1496}"/>
              </a:ext>
            </a:extLst>
          </p:cNvPr>
          <p:cNvSpPr/>
          <p:nvPr userDrawn="1"/>
        </p:nvSpPr>
        <p:spPr>
          <a:xfrm>
            <a:off x="0" y="0"/>
            <a:ext cx="9144000" cy="1194329"/>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pic>
        <p:nvPicPr>
          <p:cNvPr id="9" name="Picture 8">
            <a:extLst>
              <a:ext uri="{FF2B5EF4-FFF2-40B4-BE49-F238E27FC236}">
                <a16:creationId xmlns:a16="http://schemas.microsoft.com/office/drawing/2014/main" id="{06A8CF43-2FA6-6A5E-AC08-57D856B9F8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272"/>
          <a:stretch/>
        </p:blipFill>
        <p:spPr>
          <a:xfrm>
            <a:off x="2922055" y="289525"/>
            <a:ext cx="3299890" cy="2682276"/>
          </a:xfrm>
          <a:prstGeom prst="rect">
            <a:avLst/>
          </a:prstGeom>
        </p:spPr>
      </p:pic>
    </p:spTree>
    <p:extLst>
      <p:ext uri="{BB962C8B-B14F-4D97-AF65-F5344CB8AC3E}">
        <p14:creationId xmlns:p14="http://schemas.microsoft.com/office/powerpoint/2010/main" val="90369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D4A0-FD84-A5DC-0C4F-9B0261F456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52DCD-058D-5C3A-F64B-2C1035AC84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92858-EFE4-31CC-3FC8-38AF1ABA5E5D}"/>
              </a:ext>
            </a:extLst>
          </p:cNvPr>
          <p:cNvSpPr>
            <a:spLocks noGrp="1"/>
          </p:cNvSpPr>
          <p:nvPr>
            <p:ph type="dt" sz="half" idx="10"/>
          </p:nvPr>
        </p:nvSpPr>
        <p:spPr/>
        <p:txBody>
          <a:bodyPr/>
          <a:lstStyle/>
          <a:p>
            <a:fld id="{176A6A54-2A6B-4242-B691-C4DE4231F394}" type="datetimeFigureOut">
              <a:rPr lang="en-US" smtClean="0"/>
              <a:t>4/10/2025</a:t>
            </a:fld>
            <a:endParaRPr lang="en-US"/>
          </a:p>
        </p:txBody>
      </p:sp>
      <p:sp>
        <p:nvSpPr>
          <p:cNvPr id="5" name="Footer Placeholder 4">
            <a:extLst>
              <a:ext uri="{FF2B5EF4-FFF2-40B4-BE49-F238E27FC236}">
                <a16:creationId xmlns:a16="http://schemas.microsoft.com/office/drawing/2014/main" id="{5AAF58A6-D303-A92A-0F8B-338C4E48A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7CD48-14AD-03CE-28C3-1ACFDCA0020D}"/>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966662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6A9F-5C2A-289B-0A50-4F77BA8F03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FA23E7-2121-4F2A-DEF4-4FF651EC7887}"/>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8F22F9-4360-F419-4507-2A9860A0FC45}"/>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5" name="Footer Placeholder 4">
            <a:extLst>
              <a:ext uri="{FF2B5EF4-FFF2-40B4-BE49-F238E27FC236}">
                <a16:creationId xmlns:a16="http://schemas.microsoft.com/office/drawing/2014/main" id="{4B3B5FD4-EAC8-967E-239D-377C2B162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DCC0A-955F-CFD6-134C-0E301BB188F8}"/>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41920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CFB0E-192E-A4BE-7B37-1253EE3903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7E228-2473-AB9B-C420-82A94C283D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A9C9C-CA12-0251-4804-ED9B6F1E6F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B47FA2-0AEA-6E06-4B3B-FEE679A4F7EE}"/>
              </a:ext>
            </a:extLst>
          </p:cNvPr>
          <p:cNvSpPr>
            <a:spLocks noGrp="1"/>
          </p:cNvSpPr>
          <p:nvPr>
            <p:ph type="dt" sz="half" idx="10"/>
          </p:nvPr>
        </p:nvSpPr>
        <p:spPr/>
        <p:txBody>
          <a:bodyPr/>
          <a:lstStyle/>
          <a:p>
            <a:fld id="{176A6A54-2A6B-4242-B691-C4DE4231F394}" type="datetimeFigureOut">
              <a:rPr lang="en-US" smtClean="0"/>
              <a:t>4/10/2025</a:t>
            </a:fld>
            <a:endParaRPr lang="en-US"/>
          </a:p>
        </p:txBody>
      </p:sp>
      <p:sp>
        <p:nvSpPr>
          <p:cNvPr id="6" name="Footer Placeholder 5">
            <a:extLst>
              <a:ext uri="{FF2B5EF4-FFF2-40B4-BE49-F238E27FC236}">
                <a16:creationId xmlns:a16="http://schemas.microsoft.com/office/drawing/2014/main" id="{AAB97433-99BC-A0AD-A5DE-60DC96F12C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DB216-05FC-B7EC-5C07-98124C6FE168}"/>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21090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5836-A6DD-E356-927C-B2D2D8C89F9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6EE78F-D524-A5D7-0923-CB837EAB07B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1E7D6A-3FD0-11C4-7A79-44E413AEEBD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A6E56E-9175-AFF6-C378-D7D928B1BC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99C46-E450-D8FD-F8AA-FCA5D29B655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3D309D-5709-1414-EB13-C12C8FA7A134}"/>
              </a:ext>
            </a:extLst>
          </p:cNvPr>
          <p:cNvSpPr>
            <a:spLocks noGrp="1"/>
          </p:cNvSpPr>
          <p:nvPr>
            <p:ph type="dt" sz="half" idx="10"/>
          </p:nvPr>
        </p:nvSpPr>
        <p:spPr/>
        <p:txBody>
          <a:bodyPr/>
          <a:lstStyle/>
          <a:p>
            <a:fld id="{176A6A54-2A6B-4242-B691-C4DE4231F394}" type="datetimeFigureOut">
              <a:rPr lang="en-US" smtClean="0"/>
              <a:t>4/10/2025</a:t>
            </a:fld>
            <a:endParaRPr lang="en-US"/>
          </a:p>
        </p:txBody>
      </p:sp>
      <p:sp>
        <p:nvSpPr>
          <p:cNvPr id="8" name="Footer Placeholder 7">
            <a:extLst>
              <a:ext uri="{FF2B5EF4-FFF2-40B4-BE49-F238E27FC236}">
                <a16:creationId xmlns:a16="http://schemas.microsoft.com/office/drawing/2014/main" id="{719C2221-FD6E-E42A-954D-15B2CA776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EFDA32-F593-7023-2566-5BDDB760B213}"/>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028402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CF1B-8A2D-582E-1C0D-0628CA93A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F1963B-0EE9-0E07-4288-AE4BB3C99E42}"/>
              </a:ext>
            </a:extLst>
          </p:cNvPr>
          <p:cNvSpPr>
            <a:spLocks noGrp="1"/>
          </p:cNvSpPr>
          <p:nvPr>
            <p:ph type="dt" sz="half" idx="10"/>
          </p:nvPr>
        </p:nvSpPr>
        <p:spPr/>
        <p:txBody>
          <a:bodyPr/>
          <a:lstStyle/>
          <a:p>
            <a:fld id="{176A6A54-2A6B-4242-B691-C4DE4231F394}" type="datetimeFigureOut">
              <a:rPr lang="en-US" smtClean="0"/>
              <a:t>4/10/2025</a:t>
            </a:fld>
            <a:endParaRPr lang="en-US"/>
          </a:p>
        </p:txBody>
      </p:sp>
      <p:sp>
        <p:nvSpPr>
          <p:cNvPr id="4" name="Footer Placeholder 3">
            <a:extLst>
              <a:ext uri="{FF2B5EF4-FFF2-40B4-BE49-F238E27FC236}">
                <a16:creationId xmlns:a16="http://schemas.microsoft.com/office/drawing/2014/main" id="{40F58CBE-3D74-3961-A921-D764612FD7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E6B06-236A-5905-70DE-7F957C6E85AE}"/>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7270542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424EA-0046-D255-E39A-1C01912AFD98}"/>
              </a:ext>
            </a:extLst>
          </p:cNvPr>
          <p:cNvSpPr>
            <a:spLocks noGrp="1"/>
          </p:cNvSpPr>
          <p:nvPr>
            <p:ph type="dt" sz="half" idx="10"/>
          </p:nvPr>
        </p:nvSpPr>
        <p:spPr/>
        <p:txBody>
          <a:bodyPr/>
          <a:lstStyle/>
          <a:p>
            <a:fld id="{176A6A54-2A6B-4242-B691-C4DE4231F394}" type="datetimeFigureOut">
              <a:rPr lang="en-US" smtClean="0"/>
              <a:t>4/10/2025</a:t>
            </a:fld>
            <a:endParaRPr lang="en-US"/>
          </a:p>
        </p:txBody>
      </p:sp>
      <p:sp>
        <p:nvSpPr>
          <p:cNvPr id="3" name="Footer Placeholder 2">
            <a:extLst>
              <a:ext uri="{FF2B5EF4-FFF2-40B4-BE49-F238E27FC236}">
                <a16:creationId xmlns:a16="http://schemas.microsoft.com/office/drawing/2014/main" id="{AEC846C7-568E-21D8-061C-CDC63ADCC3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EAF810-9C84-1439-A493-A7138E9C02FF}"/>
              </a:ext>
            </a:extLst>
          </p:cNvPr>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1988800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C268-0477-2BF7-FDFE-93E6A288BD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651921-BDDC-F282-AB47-DA6921A3D0B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256E49-9570-9A6D-CC1A-B8220BAF720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009B30-F9BE-3F0A-7A8D-F98952503F6E}"/>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6" name="Footer Placeholder 5">
            <a:extLst>
              <a:ext uri="{FF2B5EF4-FFF2-40B4-BE49-F238E27FC236}">
                <a16:creationId xmlns:a16="http://schemas.microsoft.com/office/drawing/2014/main" id="{179AE3B1-2286-9FF1-0098-BFC460D69D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F96B2-8289-3A84-32C0-1405DB759C15}"/>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3812215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239A-ECC6-7AAE-16F5-56EF939696B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E111D4B-7C0B-D699-28BE-D8F1DFDA1B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47E7CC8-D5DF-8EED-AB20-B9C3E63437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8CA89A-4C22-2B35-AF1E-75DFF983DB32}"/>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6" name="Footer Placeholder 5">
            <a:extLst>
              <a:ext uri="{FF2B5EF4-FFF2-40B4-BE49-F238E27FC236}">
                <a16:creationId xmlns:a16="http://schemas.microsoft.com/office/drawing/2014/main" id="{D3C0AC49-D289-94A7-B0C0-E2C85DD72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CCD12C-A798-B7F7-B082-91781CC08B4F}"/>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271924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4/10/2025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8282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8D11-7F4C-95FD-3E2C-C44CE19E06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AB8D61-15C2-3F42-B3D3-6D0DF78503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FB2233-FC43-BA2E-B38A-FA40FD55D7B5}"/>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5" name="Footer Placeholder 4">
            <a:extLst>
              <a:ext uri="{FF2B5EF4-FFF2-40B4-BE49-F238E27FC236}">
                <a16:creationId xmlns:a16="http://schemas.microsoft.com/office/drawing/2014/main" id="{67377F71-45FE-854E-48AA-1F167614B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F04B3-AAB2-60C0-811F-41635EED1417}"/>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2688538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699EA-7368-5D53-E248-E774FF1875B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66186-6909-D9F0-3745-16E0F3E0D8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1609B-EF3D-76EF-A69B-DD2C485A450C}"/>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5" name="Footer Placeholder 4">
            <a:extLst>
              <a:ext uri="{FF2B5EF4-FFF2-40B4-BE49-F238E27FC236}">
                <a16:creationId xmlns:a16="http://schemas.microsoft.com/office/drawing/2014/main" id="{6D99BC5B-8715-E757-3FA4-75898F944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7A53E-A44C-0490-E0C7-71993F4F65A1}"/>
              </a:ext>
            </a:extLst>
          </p:cNvPr>
          <p:cNvSpPr>
            <a:spLocks noGrp="1"/>
          </p:cNvSpPr>
          <p:nvPr>
            <p:ph type="sldNum" sz="quarter" idx="12"/>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85256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4/10/2025</a:t>
            </a:fld>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a:t>Sub-Header Text goes here</a:t>
            </a:r>
          </a:p>
        </p:txBody>
      </p:sp>
    </p:spTree>
    <p:extLst>
      <p:ext uri="{BB962C8B-B14F-4D97-AF65-F5344CB8AC3E}">
        <p14:creationId xmlns:p14="http://schemas.microsoft.com/office/powerpoint/2010/main" val="3295786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4/10/2025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4/10/2025</a:t>
            </a:fld>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normAutofit/>
          </a:bodyPr>
          <a:lstStyle>
            <a:lvl1pPr marL="0" indent="0" algn="ctr">
              <a:buNone/>
              <a:defRPr sz="2100" b="1">
                <a:solidFill>
                  <a:srgbClr val="C810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4/10/2025</a:t>
            </a:fld>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4/10/2025</a:t>
            </a:fld>
            <a:endParaRPr lang="en-US"/>
          </a:p>
        </p:txBody>
      </p:sp>
      <p:sp>
        <p:nvSpPr>
          <p:cNvPr id="4" name="Footer Placeholder 3"/>
          <p:cNvSpPr>
            <a:spLocks noGrp="1"/>
          </p:cNvSpPr>
          <p:nvPr>
            <p:ph type="ftr" sz="quarter" idx="11"/>
          </p:nvPr>
        </p:nvSpPr>
        <p:spPr>
          <a:xfrm>
            <a:off x="3124200" y="64008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4/10/2025</a:t>
            </a:fld>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D7F5-4844-1F05-BEA3-3EB66815F9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21F3A3-151A-62CF-B53B-C5EEC0B39B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C5B35-D839-9033-B4E2-31448E16D7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C46E5-201D-C2E6-CF1D-7E4D16FF33BE}"/>
              </a:ext>
            </a:extLst>
          </p:cNvPr>
          <p:cNvSpPr>
            <a:spLocks noGrp="1"/>
          </p:cNvSpPr>
          <p:nvPr>
            <p:ph type="dt" sz="half" idx="10"/>
          </p:nvPr>
        </p:nvSpPr>
        <p:spPr/>
        <p:txBody>
          <a:bodyPr/>
          <a:lstStyle/>
          <a:p>
            <a:fld id="{176A6A54-2A6B-4242-B691-C4DE4231F394}" type="datetimeFigureOut">
              <a:rPr lang="en-US" smtClean="0"/>
              <a:pPr/>
              <a:t>4/10/2025</a:t>
            </a:fld>
            <a:endParaRPr lang="en-US"/>
          </a:p>
        </p:txBody>
      </p:sp>
      <p:sp>
        <p:nvSpPr>
          <p:cNvPr id="6" name="Slide Number Placeholder 5">
            <a:extLst>
              <a:ext uri="{FF2B5EF4-FFF2-40B4-BE49-F238E27FC236}">
                <a16:creationId xmlns:a16="http://schemas.microsoft.com/office/drawing/2014/main" id="{9FF80ACE-DB02-D71B-787C-C95DC7EC9A81}"/>
              </a:ext>
            </a:extLst>
          </p:cNvPr>
          <p:cNvSpPr>
            <a:spLocks noGrp="1"/>
          </p:cNvSpPr>
          <p:nvPr>
            <p:ph type="sldNum" sz="quarter" idx="11"/>
          </p:nvPr>
        </p:nvSpPr>
        <p:spPr/>
        <p:txBody>
          <a:bodyPr/>
          <a:lstStyle/>
          <a:p>
            <a:fld id="{B2FED1A7-FB98-43FD-AA3D-E7C3EC56B298}" type="slidenum">
              <a:rPr lang="en-US" smtClean="0"/>
              <a:pPr/>
              <a:t>‹#›</a:t>
            </a:fld>
            <a:endParaRPr lang="en-US"/>
          </a:p>
        </p:txBody>
      </p:sp>
    </p:spTree>
    <p:extLst>
      <p:ext uri="{BB962C8B-B14F-4D97-AF65-F5344CB8AC3E}">
        <p14:creationId xmlns:p14="http://schemas.microsoft.com/office/powerpoint/2010/main" val="1256808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1000" y="6340475"/>
            <a:ext cx="11430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4/10/2025</a:t>
            </a:fld>
            <a:endParaRPr lang="en-US"/>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 id="2147483718"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spcBef>
          <a:spcPct val="0"/>
        </a:spcBef>
        <a:buNone/>
        <a:defRPr sz="40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1" y="0"/>
            <a:ext cx="9144000" cy="1870938"/>
          </a:xfrm>
          <a:custGeom>
            <a:avLst/>
            <a:gdLst>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1 w 12188825"/>
              <a:gd name="connsiteY7" fmla="*/ 335280 h 1870938"/>
              <a:gd name="connsiteX8" fmla="*/ 0 w 12188825"/>
              <a:gd name="connsiteY8" fmla="*/ 0 h 1870938"/>
              <a:gd name="connsiteX0" fmla="*/ 0 w 12188825"/>
              <a:gd name="connsiteY0" fmla="*/ 0 h 1870938"/>
              <a:gd name="connsiteX1" fmla="*/ 12188825 w 12188825"/>
              <a:gd name="connsiteY1" fmla="*/ 0 h 1870938"/>
              <a:gd name="connsiteX2" fmla="*/ 12188825 w 12188825"/>
              <a:gd name="connsiteY2" fmla="*/ 85846 h 1870938"/>
              <a:gd name="connsiteX3" fmla="*/ 12188825 w 12188825"/>
              <a:gd name="connsiteY3" fmla="*/ 335280 h 1870938"/>
              <a:gd name="connsiteX4" fmla="*/ 12188825 w 12188825"/>
              <a:gd name="connsiteY4" fmla="*/ 1868714 h 1870938"/>
              <a:gd name="connsiteX5" fmla="*/ 6105607 w 12188825"/>
              <a:gd name="connsiteY5" fmla="*/ 1600444 h 1870938"/>
              <a:gd name="connsiteX6" fmla="*/ 1 w 12188825"/>
              <a:gd name="connsiteY6" fmla="*/ 1870938 h 1870938"/>
              <a:gd name="connsiteX7" fmla="*/ 0 w 12188825"/>
              <a:gd name="connsiteY7" fmla="*/ 0 h 1870938"/>
              <a:gd name="connsiteX0" fmla="*/ 0 w 12188825"/>
              <a:gd name="connsiteY0" fmla="*/ 0 h 1870938"/>
              <a:gd name="connsiteX1" fmla="*/ 12188825 w 12188825"/>
              <a:gd name="connsiteY1" fmla="*/ 0 h 1870938"/>
              <a:gd name="connsiteX2" fmla="*/ 12188825 w 12188825"/>
              <a:gd name="connsiteY2" fmla="*/ 335280 h 1870938"/>
              <a:gd name="connsiteX3" fmla="*/ 12188825 w 12188825"/>
              <a:gd name="connsiteY3" fmla="*/ 1868714 h 1870938"/>
              <a:gd name="connsiteX4" fmla="*/ 6105607 w 12188825"/>
              <a:gd name="connsiteY4" fmla="*/ 1600444 h 1870938"/>
              <a:gd name="connsiteX5" fmla="*/ 1 w 12188825"/>
              <a:gd name="connsiteY5" fmla="*/ 1870938 h 1870938"/>
              <a:gd name="connsiteX6" fmla="*/ 0 w 12188825"/>
              <a:gd name="connsiteY6" fmla="*/ 0 h 1870938"/>
              <a:gd name="connsiteX0" fmla="*/ 0 w 12188825"/>
              <a:gd name="connsiteY0" fmla="*/ 0 h 1870938"/>
              <a:gd name="connsiteX1" fmla="*/ 12188825 w 12188825"/>
              <a:gd name="connsiteY1" fmla="*/ 0 h 1870938"/>
              <a:gd name="connsiteX2" fmla="*/ 12188825 w 12188825"/>
              <a:gd name="connsiteY2" fmla="*/ 1868714 h 1870938"/>
              <a:gd name="connsiteX3" fmla="*/ 6105607 w 12188825"/>
              <a:gd name="connsiteY3" fmla="*/ 1600444 h 1870938"/>
              <a:gd name="connsiteX4" fmla="*/ 1 w 12188825"/>
              <a:gd name="connsiteY4" fmla="*/ 1870938 h 1870938"/>
              <a:gd name="connsiteX5" fmla="*/ 0 w 12188825"/>
              <a:gd name="connsiteY5" fmla="*/ 0 h 18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5" h="1870938">
                <a:moveTo>
                  <a:pt x="0" y="0"/>
                </a:moveTo>
                <a:lnTo>
                  <a:pt x="12188825" y="0"/>
                </a:lnTo>
                <a:lnTo>
                  <a:pt x="12188825" y="1868714"/>
                </a:lnTo>
                <a:cubicBezTo>
                  <a:pt x="10420785" y="1698493"/>
                  <a:pt x="8336850" y="1600444"/>
                  <a:pt x="6105607" y="1600444"/>
                </a:cubicBezTo>
                <a:cubicBezTo>
                  <a:pt x="3864934" y="1600444"/>
                  <a:pt x="1772815" y="1699323"/>
                  <a:pt x="1" y="1870938"/>
                </a:cubicBezTo>
                <a:cubicBezTo>
                  <a:pt x="1" y="1247292"/>
                  <a:pt x="0" y="623646"/>
                  <a:pt x="0" y="0"/>
                </a:cubicBezTo>
                <a:close/>
              </a:path>
            </a:pathLst>
          </a:custGeom>
          <a:solidFill>
            <a:schemeClr val="bg2">
              <a:lumMod val="20000"/>
              <a:lumOff val="80000"/>
              <a:alpha val="7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3" name="Rectangle 12"/>
          <p:cNvSpPr/>
          <p:nvPr/>
        </p:nvSpPr>
        <p:spPr>
          <a:xfrm>
            <a:off x="1" y="0"/>
            <a:ext cx="9143999" cy="1812642"/>
          </a:xfrm>
          <a:custGeom>
            <a:avLst/>
            <a:gdLst>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1 w 12188824"/>
              <a:gd name="connsiteY5" fmla="*/ 187545 h 1812642"/>
              <a:gd name="connsiteX6" fmla="*/ 0 w 12188824"/>
              <a:gd name="connsiteY6" fmla="*/ 0 h 1812642"/>
              <a:gd name="connsiteX0" fmla="*/ 0 w 12188824"/>
              <a:gd name="connsiteY0" fmla="*/ 0 h 1812642"/>
              <a:gd name="connsiteX1" fmla="*/ 12188824 w 12188824"/>
              <a:gd name="connsiteY1" fmla="*/ 0 h 1812642"/>
              <a:gd name="connsiteX2" fmla="*/ 12188824 w 12188824"/>
              <a:gd name="connsiteY2" fmla="*/ 1812642 h 1812642"/>
              <a:gd name="connsiteX3" fmla="*/ 6105607 w 12188824"/>
              <a:gd name="connsiteY3" fmla="*/ 1498429 h 1812642"/>
              <a:gd name="connsiteX4" fmla="*/ 1 w 12188824"/>
              <a:gd name="connsiteY4" fmla="*/ 1723203 h 1812642"/>
              <a:gd name="connsiteX5" fmla="*/ 0 w 12188824"/>
              <a:gd name="connsiteY5" fmla="*/ 0 h 181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88824" h="1812642">
                <a:moveTo>
                  <a:pt x="0" y="0"/>
                </a:moveTo>
                <a:lnTo>
                  <a:pt x="12188824" y="0"/>
                </a:lnTo>
                <a:lnTo>
                  <a:pt x="12188824" y="1812642"/>
                </a:lnTo>
                <a:cubicBezTo>
                  <a:pt x="10427038" y="1644563"/>
                  <a:pt x="8126377" y="1513957"/>
                  <a:pt x="6105607" y="1498429"/>
                </a:cubicBezTo>
                <a:cubicBezTo>
                  <a:pt x="4065906" y="1482756"/>
                  <a:pt x="1772815" y="1551588"/>
                  <a:pt x="1" y="1723203"/>
                </a:cubicBezTo>
                <a:cubicBezTo>
                  <a:pt x="1" y="1148802"/>
                  <a:pt x="0" y="5744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bwMode="white">
          <a:xfrm>
            <a:off x="1142108" y="274638"/>
            <a:ext cx="6859787" cy="10969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2108" y="1905000"/>
            <a:ext cx="6859787"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6" name="Rectangle 12">
            <a:extLst>
              <a:ext uri="{FF2B5EF4-FFF2-40B4-BE49-F238E27FC236}">
                <a16:creationId xmlns:a16="http://schemas.microsoft.com/office/drawing/2014/main" id="{FA9CC860-E1BD-454A-8B69-2B5CD8D5D078}"/>
              </a:ext>
            </a:extLst>
          </p:cNvPr>
          <p:cNvSpPr/>
          <p:nvPr/>
        </p:nvSpPr>
        <p:spPr>
          <a:xfrm flipV="1">
            <a:off x="1" y="6096000"/>
            <a:ext cx="9143999" cy="762000"/>
          </a:xfrm>
          <a:custGeom>
            <a:avLst/>
            <a:gdLst/>
            <a:ahLst/>
            <a:cxnLst/>
            <a:rect l="l" t="t" r="r" b="b"/>
            <a:pathLst>
              <a:path w="12188824" h="762000">
                <a:moveTo>
                  <a:pt x="0" y="762000"/>
                </a:moveTo>
                <a:cubicBezTo>
                  <a:pt x="1772814" y="590385"/>
                  <a:pt x="3864933" y="491506"/>
                  <a:pt x="6105606" y="491506"/>
                </a:cubicBezTo>
                <a:cubicBezTo>
                  <a:pt x="8336849" y="491506"/>
                  <a:pt x="10420784" y="589555"/>
                  <a:pt x="12188824" y="759776"/>
                </a:cubicBezTo>
                <a:lnTo>
                  <a:pt x="12188824" y="0"/>
                </a:lnTo>
                <a:lnTo>
                  <a:pt x="0" y="0"/>
                </a:lnTo>
                <a:close/>
              </a:path>
            </a:pathLst>
          </a:custGeom>
          <a:solidFill>
            <a:schemeClr val="bg2">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7" name="Rectangle 12">
            <a:extLst>
              <a:ext uri="{FF2B5EF4-FFF2-40B4-BE49-F238E27FC236}">
                <a16:creationId xmlns:a16="http://schemas.microsoft.com/office/drawing/2014/main" id="{95B45D05-BDA8-4927-A3B3-7C98A4D79B5D}"/>
              </a:ext>
            </a:extLst>
          </p:cNvPr>
          <p:cNvSpPr/>
          <p:nvPr/>
        </p:nvSpPr>
        <p:spPr>
          <a:xfrm flipV="1">
            <a:off x="3" y="6158960"/>
            <a:ext cx="9143999" cy="699040"/>
          </a:xfrm>
          <a:custGeom>
            <a:avLst/>
            <a:gdLst/>
            <a:ahLst/>
            <a:cxnLst/>
            <a:rect l="l" t="t" r="r" b="b"/>
            <a:pathLst>
              <a:path w="12188823" h="699040">
                <a:moveTo>
                  <a:pt x="12188823" y="699040"/>
                </a:moveTo>
                <a:lnTo>
                  <a:pt x="12188823" y="0"/>
                </a:lnTo>
                <a:lnTo>
                  <a:pt x="0" y="0"/>
                </a:lnTo>
                <a:lnTo>
                  <a:pt x="0" y="609601"/>
                </a:lnTo>
                <a:cubicBezTo>
                  <a:pt x="1772814" y="437986"/>
                  <a:pt x="4065905" y="369154"/>
                  <a:pt x="6105606" y="384827"/>
                </a:cubicBezTo>
                <a:cubicBezTo>
                  <a:pt x="8126376" y="400355"/>
                  <a:pt x="10427037" y="530961"/>
                  <a:pt x="12188823" y="69904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8" name="Date Placeholder 1">
            <a:extLst>
              <a:ext uri="{FF2B5EF4-FFF2-40B4-BE49-F238E27FC236}">
                <a16:creationId xmlns:a16="http://schemas.microsoft.com/office/drawing/2014/main" id="{7090E1D7-62BF-4C75-8147-C2CA7E84BD34}"/>
              </a:ext>
            </a:extLst>
          </p:cNvPr>
          <p:cNvSpPr>
            <a:spLocks noGrp="1"/>
          </p:cNvSpPr>
          <p:nvPr>
            <p:ph type="dt" sz="half" idx="2"/>
          </p:nvPr>
        </p:nvSpPr>
        <p:spPr bwMode="white">
          <a:xfrm>
            <a:off x="6801429" y="6472713"/>
            <a:ext cx="1257628" cy="320676"/>
          </a:xfrm>
          <a:prstGeom prst="rect">
            <a:avLst/>
          </a:prstGeom>
        </p:spPr>
        <p:txBody>
          <a:bodyPr/>
          <a:lstStyle>
            <a:lvl1pPr algn="r">
              <a:defRPr sz="825">
                <a:solidFill>
                  <a:schemeClr val="tx1"/>
                </a:solidFill>
              </a:defRPr>
            </a:lvl1pPr>
          </a:lstStyle>
          <a:p>
            <a:fld id="{14F042A8-43C1-4815-A5CF-022104463224}" type="datetimeFigureOut">
              <a:rPr lang="en-US" smtClean="0"/>
              <a:pPr/>
              <a:t>4/10/2025</a:t>
            </a:fld>
            <a:endParaRPr lang="en-US"/>
          </a:p>
        </p:txBody>
      </p:sp>
      <p:sp>
        <p:nvSpPr>
          <p:cNvPr id="29" name="Slide Number Placeholder 3">
            <a:extLst>
              <a:ext uri="{FF2B5EF4-FFF2-40B4-BE49-F238E27FC236}">
                <a16:creationId xmlns:a16="http://schemas.microsoft.com/office/drawing/2014/main" id="{7B77A6E8-D4D4-4B81-ABDC-DCACEC57E0E9}"/>
              </a:ext>
            </a:extLst>
          </p:cNvPr>
          <p:cNvSpPr>
            <a:spLocks noGrp="1"/>
          </p:cNvSpPr>
          <p:nvPr>
            <p:ph type="sldNum" sz="quarter" idx="4"/>
          </p:nvPr>
        </p:nvSpPr>
        <p:spPr bwMode="white">
          <a:xfrm>
            <a:off x="8230551" y="6472713"/>
            <a:ext cx="857475" cy="320676"/>
          </a:xfrm>
          <a:prstGeom prst="rect">
            <a:avLst/>
          </a:prstGeom>
        </p:spPr>
        <p:txBody>
          <a:bodyPr/>
          <a:lstStyle>
            <a:lvl1pPr algn="r">
              <a:defRPr sz="825">
                <a:solidFill>
                  <a:schemeClr val="tx1"/>
                </a:solidFill>
              </a:defRPr>
            </a:lvl1pPr>
          </a:lstStyle>
          <a:p>
            <a:fld id="{5382E9EE-A870-438B-947A-FF671DFAFC96}" type="slidenum">
              <a:rPr lang="en-US" smtClean="0"/>
              <a:pPr/>
              <a:t>‹#›</a:t>
            </a:fld>
            <a:endParaRPr lang="en-US"/>
          </a:p>
        </p:txBody>
      </p:sp>
      <p:pic>
        <p:nvPicPr>
          <p:cNvPr id="30" name="Picture 29" descr="Logo&#10;&#10;Description automatically generated with medium confidence">
            <a:extLst>
              <a:ext uri="{FF2B5EF4-FFF2-40B4-BE49-F238E27FC236}">
                <a16:creationId xmlns:a16="http://schemas.microsoft.com/office/drawing/2014/main" id="{5B9FB151-C0D2-48A3-B8CD-E1D8B6992E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38" y="6391679"/>
            <a:ext cx="436604" cy="390123"/>
          </a:xfrm>
          <a:prstGeom prst="rect">
            <a:avLst/>
          </a:prstGeom>
        </p:spPr>
      </p:pic>
    </p:spTree>
    <p:custDataLst>
      <p:tags r:id="rId3"/>
    </p:custDataLst>
    <p:extLst>
      <p:ext uri="{BB962C8B-B14F-4D97-AF65-F5344CB8AC3E}">
        <p14:creationId xmlns:p14="http://schemas.microsoft.com/office/powerpoint/2010/main" val="2229876495"/>
      </p:ext>
    </p:extLst>
  </p:cSld>
  <p:clrMap bg1="lt1" tx1="dk1" bg2="lt2" tx2="dk2" accent1="accent1" accent2="accent2" accent3="accent3" accent4="accent4" accent5="accent5" accent6="accent6" hlink="hlink" folHlink="folHlink"/>
  <p:sldLayoutIdLst>
    <p:sldLayoutId id="2147483717" r:id="rId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08000"/>
        </a:lnSpc>
        <a:spcBef>
          <a:spcPts val="1800"/>
        </a:spcBef>
        <a:spcAft>
          <a:spcPts val="1200"/>
        </a:spcAft>
        <a:buSzPct val="100000"/>
        <a:buFont typeface="Arial" pitchFamily="34" charset="0"/>
        <a:buChar char="▪"/>
        <a:defRPr sz="1800" kern="1200">
          <a:solidFill>
            <a:schemeClr val="tx2"/>
          </a:solidFill>
          <a:latin typeface="+mn-lt"/>
          <a:ea typeface="+mn-ea"/>
          <a:cs typeface="+mn-cs"/>
        </a:defRPr>
      </a:lvl1pPr>
      <a:lvl2pPr marL="502920" indent="-223838" algn="l" defTabSz="914400" rtl="0" eaLnBrk="1" latinLnBrk="0" hangingPunct="1">
        <a:lnSpc>
          <a:spcPct val="108000"/>
        </a:lnSpc>
        <a:spcBef>
          <a:spcPts val="1000"/>
        </a:spcBef>
        <a:spcAft>
          <a:spcPts val="1200"/>
        </a:spcAft>
        <a:buSzPct val="90000"/>
        <a:buFont typeface="Arial" pitchFamily="34" charset="0"/>
        <a:buChar char="–"/>
        <a:defRPr sz="1800" kern="1200">
          <a:solidFill>
            <a:schemeClr val="tx2"/>
          </a:solidFill>
          <a:latin typeface="+mn-lt"/>
          <a:ea typeface="+mn-ea"/>
          <a:cs typeface="+mn-cs"/>
        </a:defRPr>
      </a:lvl2pPr>
      <a:lvl3pPr marL="685800" indent="-182880" algn="l" defTabSz="914400" rtl="0" eaLnBrk="1" latinLnBrk="0" hangingPunct="1">
        <a:lnSpc>
          <a:spcPct val="108000"/>
        </a:lnSpc>
        <a:spcBef>
          <a:spcPts val="800"/>
        </a:spcBef>
        <a:spcAft>
          <a:spcPts val="1200"/>
        </a:spcAft>
        <a:buSzPct val="100000"/>
        <a:buFont typeface="Arial" pitchFamily="34" charset="0"/>
        <a:buChar char="▪"/>
        <a:defRPr sz="1600" kern="1200">
          <a:solidFill>
            <a:schemeClr val="tx2"/>
          </a:solidFill>
          <a:latin typeface="+mn-lt"/>
          <a:ea typeface="+mn-ea"/>
          <a:cs typeface="+mn-cs"/>
        </a:defRPr>
      </a:lvl3pPr>
      <a:lvl4pPr marL="868680" indent="-182880" algn="l" defTabSz="914400" rtl="0" eaLnBrk="1" latinLnBrk="0" hangingPunct="1">
        <a:lnSpc>
          <a:spcPct val="108000"/>
        </a:lnSpc>
        <a:spcBef>
          <a:spcPts val="600"/>
        </a:spcBef>
        <a:spcAft>
          <a:spcPts val="1200"/>
        </a:spcAft>
        <a:buSzPct val="90000"/>
        <a:buFont typeface="Arial" pitchFamily="34" charset="0"/>
        <a:buChar char="–"/>
        <a:defRPr sz="1400" kern="1200">
          <a:solidFill>
            <a:schemeClr val="tx2"/>
          </a:solidFill>
          <a:latin typeface="+mn-lt"/>
          <a:ea typeface="+mn-ea"/>
          <a:cs typeface="+mn-cs"/>
        </a:defRPr>
      </a:lvl4pPr>
      <a:lvl5pPr marL="1051560" indent="-182880" algn="l" defTabSz="914400" rtl="0" eaLnBrk="1" latinLnBrk="0" hangingPunct="1">
        <a:lnSpc>
          <a:spcPct val="108000"/>
        </a:lnSpc>
        <a:spcBef>
          <a:spcPts val="600"/>
        </a:spcBef>
        <a:spcAft>
          <a:spcPts val="1200"/>
        </a:spcAft>
        <a:buSzPct val="100000"/>
        <a:buFont typeface="Arial" pitchFamily="34" charset="0"/>
        <a:buChar char="▪"/>
        <a:defRPr sz="1400" kern="1200">
          <a:solidFill>
            <a:schemeClr val="tx2"/>
          </a:solidFill>
          <a:latin typeface="+mn-lt"/>
          <a:ea typeface="+mn-ea"/>
          <a:cs typeface="+mn-cs"/>
        </a:defRPr>
      </a:lvl5pPr>
      <a:lvl6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41732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7pPr>
      <a:lvl8pPr marL="160020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1783080" indent="-182880" algn="l" defTabSz="914400" rtl="0" eaLnBrk="1" latinLnBrk="0" hangingPunct="1">
        <a:lnSpc>
          <a:spcPct val="90000"/>
        </a:lnSpc>
        <a:spcBef>
          <a:spcPts val="6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CB5F3-CC9E-18E8-8497-45DAF8915F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AD79C8-98E9-6673-B2AE-3E9242E0890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2AEB7-FC02-6C5A-A91A-ACFFFED908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76A6A54-2A6B-4242-B691-C4DE4231F394}" type="datetimeFigureOut">
              <a:rPr lang="en-US" smtClean="0"/>
              <a:pPr/>
              <a:t>4/10/2025</a:t>
            </a:fld>
            <a:endParaRPr lang="en-US"/>
          </a:p>
        </p:txBody>
      </p:sp>
      <p:sp>
        <p:nvSpPr>
          <p:cNvPr id="5" name="Footer Placeholder 4">
            <a:extLst>
              <a:ext uri="{FF2B5EF4-FFF2-40B4-BE49-F238E27FC236}">
                <a16:creationId xmlns:a16="http://schemas.microsoft.com/office/drawing/2014/main" id="{F77D4772-BD10-7AB7-9704-B7505CB40B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9026BC-222E-DC0E-0D46-6F42555BD3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2FED1A7-FB98-43FD-AA3D-E7C3EC56B298}" type="slidenum">
              <a:rPr lang="en-US" smtClean="0"/>
              <a:pPr/>
              <a:t>‹#›</a:t>
            </a:fld>
            <a:endParaRPr lang="en-US"/>
          </a:p>
        </p:txBody>
      </p:sp>
      <p:sp>
        <p:nvSpPr>
          <p:cNvPr id="7" name="Rectangle 6">
            <a:extLst>
              <a:ext uri="{FF2B5EF4-FFF2-40B4-BE49-F238E27FC236}">
                <a16:creationId xmlns:a16="http://schemas.microsoft.com/office/drawing/2014/main" id="{0162AE79-1E26-5E7E-BF17-F52A4B8C2E2E}"/>
              </a:ext>
            </a:extLst>
          </p:cNvPr>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7">
            <a:extLst>
              <a:ext uri="{FF2B5EF4-FFF2-40B4-BE49-F238E27FC236}">
                <a16:creationId xmlns:a16="http://schemas.microsoft.com/office/drawing/2014/main" id="{4B3C1E7D-5AF7-D76F-D764-D88253226E81}"/>
              </a:ext>
            </a:extLst>
          </p:cNvPr>
          <p:cNvSpPr/>
          <p:nvPr userDrawn="1"/>
        </p:nvSpPr>
        <p:spPr>
          <a:xfrm>
            <a:off x="0" y="0"/>
            <a:ext cx="9144000" cy="1219200"/>
          </a:xfrm>
          <a:prstGeom prst="rect">
            <a:avLst/>
          </a:prstGeom>
          <a:solidFill>
            <a:srgbClr val="C810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pic>
        <p:nvPicPr>
          <p:cNvPr id="9" name="Picture 8">
            <a:extLst>
              <a:ext uri="{FF2B5EF4-FFF2-40B4-BE49-F238E27FC236}">
                <a16:creationId xmlns:a16="http://schemas.microsoft.com/office/drawing/2014/main" id="{C439503E-D872-B941-1F48-3E386425C95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77200" y="481998"/>
            <a:ext cx="678610" cy="1180958"/>
          </a:xfrm>
          <a:prstGeom prst="rect">
            <a:avLst/>
          </a:prstGeom>
        </p:spPr>
      </p:pic>
    </p:spTree>
    <p:extLst>
      <p:ext uri="{BB962C8B-B14F-4D97-AF65-F5344CB8AC3E}">
        <p14:creationId xmlns:p14="http://schemas.microsoft.com/office/powerpoint/2010/main" val="27713591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ubtitle 3"/>
          <p:cNvSpPr>
            <a:spLocks noGrp="1"/>
          </p:cNvSpPr>
          <p:nvPr>
            <p:ph type="title" idx="4294967295"/>
          </p:nvPr>
        </p:nvSpPr>
        <p:spPr>
          <a:xfrm>
            <a:off x="1295400" y="5537200"/>
            <a:ext cx="6553200" cy="804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900" b="1" i="0" u="none" strike="noStrike" kern="1200" cap="none" spc="0" normalizeH="0" baseline="0" noProof="0" dirty="0">
                <a:ln>
                  <a:noFill/>
                </a:ln>
                <a:solidFill>
                  <a:schemeClr val="tx1">
                    <a:lumMod val="75000"/>
                    <a:lumOff val="25000"/>
                  </a:schemeClr>
                </a:solidFill>
                <a:effectLst/>
                <a:uLnTx/>
                <a:uFillTx/>
                <a:latin typeface="Arial" pitchFamily="34" charset="0"/>
                <a:ea typeface="+mn-ea"/>
                <a:cs typeface="Arial" pitchFamily="34" charset="0"/>
              </a:rPr>
              <a:t>Session 1:Hiring Personnel</a:t>
            </a:r>
          </a:p>
        </p:txBody>
      </p:sp>
      <p:sp>
        <p:nvSpPr>
          <p:cNvPr id="5" name="TextBox 4">
            <a:extLst>
              <a:ext uri="{FF2B5EF4-FFF2-40B4-BE49-F238E27FC236}">
                <a16:creationId xmlns:a16="http://schemas.microsoft.com/office/drawing/2014/main" id="{8C97C969-B2B4-FC37-0475-758F0D8ED246}"/>
              </a:ext>
            </a:extLst>
          </p:cNvPr>
          <p:cNvSpPr txBox="1"/>
          <p:nvPr/>
        </p:nvSpPr>
        <p:spPr>
          <a:xfrm>
            <a:off x="2405743" y="3331029"/>
            <a:ext cx="4996543" cy="461665"/>
          </a:xfrm>
          <a:prstGeom prst="rect">
            <a:avLst/>
          </a:prstGeom>
          <a:noFill/>
        </p:spPr>
        <p:txBody>
          <a:bodyPr wrap="square" rtlCol="0">
            <a:spAutoFit/>
          </a:bodyPr>
          <a:lstStyle/>
          <a:p>
            <a:r>
              <a:rPr lang="en-US" sz="2400" b="1" dirty="0"/>
              <a:t>Monday Money Matters &amp; More</a:t>
            </a:r>
          </a:p>
        </p:txBody>
      </p:sp>
    </p:spTree>
    <p:extLst>
      <p:ext uri="{BB962C8B-B14F-4D97-AF65-F5344CB8AC3E}">
        <p14:creationId xmlns:p14="http://schemas.microsoft.com/office/powerpoint/2010/main" val="239249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DD6B2-2FB0-0F3C-26C2-7D0F7332BCEA}"/>
              </a:ext>
            </a:extLst>
          </p:cNvPr>
          <p:cNvSpPr>
            <a:spLocks noGrp="1"/>
          </p:cNvSpPr>
          <p:nvPr>
            <p:ph type="title"/>
          </p:nvPr>
        </p:nvSpPr>
        <p:spPr>
          <a:xfrm>
            <a:off x="-76200" y="0"/>
            <a:ext cx="8479971" cy="1325563"/>
          </a:xfrm>
        </p:spPr>
        <p:txBody>
          <a:bodyPr>
            <a:normAutofit/>
          </a:bodyPr>
          <a:lstStyle/>
          <a:p>
            <a:r>
              <a:rPr lang="en-US" sz="2400" b="1" dirty="0">
                <a:solidFill>
                  <a:schemeClr val="bg1"/>
                </a:solidFill>
                <a:latin typeface="Myriad Pro" panose="020B0503030403020204" charset="0"/>
              </a:rPr>
              <a:t>Top Ten</a:t>
            </a:r>
            <a:br>
              <a:rPr lang="en-US" sz="2400" dirty="0">
                <a:solidFill>
                  <a:schemeClr val="bg1"/>
                </a:solidFill>
              </a:rPr>
            </a:br>
            <a:r>
              <a:rPr lang="en-US" sz="2400" dirty="0">
                <a:solidFill>
                  <a:schemeClr val="bg1"/>
                </a:solidFill>
              </a:rPr>
              <a:t>       </a:t>
            </a:r>
          </a:p>
        </p:txBody>
      </p:sp>
      <p:sp>
        <p:nvSpPr>
          <p:cNvPr id="8" name="TextBox 7">
            <a:extLst>
              <a:ext uri="{FF2B5EF4-FFF2-40B4-BE49-F238E27FC236}">
                <a16:creationId xmlns:a16="http://schemas.microsoft.com/office/drawing/2014/main" id="{F083C271-9ED3-6E3E-8E86-014611ADDE4D}"/>
              </a:ext>
            </a:extLst>
          </p:cNvPr>
          <p:cNvSpPr txBox="1"/>
          <p:nvPr/>
        </p:nvSpPr>
        <p:spPr>
          <a:xfrm>
            <a:off x="740230" y="4412121"/>
            <a:ext cx="8403770" cy="461665"/>
          </a:xfrm>
          <a:prstGeom prst="rect">
            <a:avLst/>
          </a:prstGeom>
          <a:noFill/>
        </p:spPr>
        <p:txBody>
          <a:bodyPr wrap="square">
            <a:spAutoFit/>
          </a:bodyPr>
          <a:lstStyle/>
          <a:p>
            <a:r>
              <a:rPr lang="en-US" sz="2400" b="1" dirty="0"/>
              <a:t>Essentials for Hiring Personnel on Sponsored Projects</a:t>
            </a:r>
          </a:p>
        </p:txBody>
      </p:sp>
      <p:pic>
        <p:nvPicPr>
          <p:cNvPr id="12" name="Content Placeholder 11">
            <a:extLst>
              <a:ext uri="{FF2B5EF4-FFF2-40B4-BE49-F238E27FC236}">
                <a16:creationId xmlns:a16="http://schemas.microsoft.com/office/drawing/2014/main" id="{75C8CF2F-CB13-ACF2-CF15-7E272F3C80A8}"/>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525678" y="1529898"/>
            <a:ext cx="3918473" cy="2590802"/>
          </a:xfrm>
        </p:spPr>
      </p:pic>
    </p:spTree>
    <p:extLst>
      <p:ext uri="{BB962C8B-B14F-4D97-AF65-F5344CB8AC3E}">
        <p14:creationId xmlns:p14="http://schemas.microsoft.com/office/powerpoint/2010/main" val="1546050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F3FCFF-53DF-3882-181D-2575D60FB91C}"/>
              </a:ext>
            </a:extLst>
          </p:cNvPr>
          <p:cNvSpPr txBox="1">
            <a:spLocks noGrp="1"/>
          </p:cNvSpPr>
          <p:nvPr>
            <p:ph type="title" idx="4294967295"/>
          </p:nvPr>
        </p:nvSpPr>
        <p:spPr>
          <a:xfrm>
            <a:off x="185056" y="261257"/>
            <a:ext cx="735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anose="020B0503030403020204" charset="0"/>
                <a:ea typeface="+mn-ea"/>
                <a:cs typeface="+mn-cs"/>
              </a:rPr>
              <a:t>Reviewing and Entering Appointments</a:t>
            </a:r>
          </a:p>
        </p:txBody>
      </p:sp>
      <p:sp>
        <p:nvSpPr>
          <p:cNvPr id="4" name="TextBox 3">
            <a:extLst>
              <a:ext uri="{FF2B5EF4-FFF2-40B4-BE49-F238E27FC236}">
                <a16:creationId xmlns:a16="http://schemas.microsoft.com/office/drawing/2014/main" id="{9C23D5FA-16F7-6E94-6388-8F2AF702E88F}"/>
              </a:ext>
            </a:extLst>
          </p:cNvPr>
          <p:cNvSpPr txBox="1"/>
          <p:nvPr/>
        </p:nvSpPr>
        <p:spPr>
          <a:xfrm>
            <a:off x="76201" y="846032"/>
            <a:ext cx="9067799" cy="4124206"/>
          </a:xfrm>
          <a:prstGeom prst="rect">
            <a:avLst/>
          </a:prstGeom>
          <a:noFill/>
        </p:spPr>
        <p:txBody>
          <a:bodyPr wrap="square">
            <a:spAutoFit/>
          </a:bodyPr>
          <a:lstStyle/>
          <a:p>
            <a:pPr marL="342900" indent="-342900">
              <a:buAutoNum type="arabicPeriod"/>
            </a:pPr>
            <a:endParaRPr lang="en-US" sz="1000" dirty="0"/>
          </a:p>
          <a:p>
            <a:endParaRPr lang="en-US" sz="800" b="1" dirty="0"/>
          </a:p>
          <a:p>
            <a:endParaRPr lang="en-US" sz="800" b="1" dirty="0"/>
          </a:p>
          <a:p>
            <a:r>
              <a:rPr lang="en-US" b="1" dirty="0"/>
              <a:t>1. Review and Verify Appointment with the Project Budget</a:t>
            </a:r>
            <a:br>
              <a:rPr lang="en-US" dirty="0"/>
            </a:br>
            <a:r>
              <a:rPr lang="en-US" dirty="0"/>
              <a:t>When processing personnel appointments on sponsored projects, it is necessary                  to verify that salary, effort allocation, and appointment terms are consistent with the                      budgeted amounts and project requirements.</a:t>
            </a:r>
          </a:p>
          <a:p>
            <a:pPr marL="342900" indent="-342900">
              <a:buAutoNum type="arabicPeriod"/>
            </a:pPr>
            <a:endParaRPr lang="en-US" b="1" dirty="0"/>
          </a:p>
          <a:p>
            <a:endParaRPr lang="en-US" sz="1000" b="1" dirty="0"/>
          </a:p>
          <a:p>
            <a:endParaRPr lang="en-US" b="1" dirty="0"/>
          </a:p>
          <a:p>
            <a:r>
              <a:rPr lang="en-US" b="1" dirty="0"/>
              <a:t>2. Review Total Effort and Verify 100% Allocation</a:t>
            </a:r>
            <a:br>
              <a:rPr lang="en-US" dirty="0"/>
            </a:br>
            <a:r>
              <a:rPr lang="en-US" dirty="0"/>
              <a:t>Review the entirety of the individual's appointment. Verify that their total committed effort across all funding sources equals 100%. Effort percentages can vary between multiple projects, so confirm that they align with sponsor and institutional requirements.</a:t>
            </a:r>
          </a:p>
          <a:p>
            <a:r>
              <a:rPr lang="en-US" b="1" dirty="0"/>
              <a:t>                                </a:t>
            </a:r>
            <a:endParaRPr lang="en-US" sz="1050" b="1" dirty="0"/>
          </a:p>
          <a:p>
            <a:endParaRPr lang="en-US" dirty="0"/>
          </a:p>
          <a:p>
            <a:endParaRPr lang="en-US" sz="1000" dirty="0"/>
          </a:p>
        </p:txBody>
      </p:sp>
      <p:sp>
        <p:nvSpPr>
          <p:cNvPr id="12" name="TextBox 11">
            <a:extLst>
              <a:ext uri="{FF2B5EF4-FFF2-40B4-BE49-F238E27FC236}">
                <a16:creationId xmlns:a16="http://schemas.microsoft.com/office/drawing/2014/main" id="{0B158DB3-3744-9BE7-1A72-68927E92884D}"/>
              </a:ext>
            </a:extLst>
          </p:cNvPr>
          <p:cNvSpPr txBox="1"/>
          <p:nvPr/>
        </p:nvSpPr>
        <p:spPr>
          <a:xfrm>
            <a:off x="1773594" y="4612952"/>
            <a:ext cx="7032459" cy="1477328"/>
          </a:xfrm>
          <a:prstGeom prst="rect">
            <a:avLst/>
          </a:prstGeom>
          <a:noFill/>
        </p:spPr>
        <p:txBody>
          <a:bodyPr wrap="square">
            <a:spAutoFit/>
          </a:bodyPr>
          <a:lstStyle/>
          <a:p>
            <a:r>
              <a:rPr lang="en-US" b="1" dirty="0"/>
              <a:t> 3. Add End Dates to Appointments in PeopleAdmin</a:t>
            </a:r>
            <a:br>
              <a:rPr lang="en-US" dirty="0"/>
            </a:br>
            <a:r>
              <a:rPr lang="en-US" dirty="0"/>
              <a:t> Include end dates for all appointments in PeopleAdmin to guarantee accurate tracking and prevent over-obligations in the Financial Status Report (FSR). Appointments without end dates default to obligating the appointment through the entire fiscal year.</a:t>
            </a:r>
          </a:p>
        </p:txBody>
      </p:sp>
      <p:pic>
        <p:nvPicPr>
          <p:cNvPr id="9" name="Picture 8">
            <a:extLst>
              <a:ext uri="{FF2B5EF4-FFF2-40B4-BE49-F238E27FC236}">
                <a16:creationId xmlns:a16="http://schemas.microsoft.com/office/drawing/2014/main" id="{0E5F7A96-F559-0CCD-74E5-DB79F6FCFF6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85056" y="4691264"/>
            <a:ext cx="1588538" cy="1320704"/>
          </a:xfrm>
          <a:prstGeom prst="rect">
            <a:avLst/>
          </a:prstGeom>
        </p:spPr>
      </p:pic>
      <p:pic>
        <p:nvPicPr>
          <p:cNvPr id="11" name="Picture 10">
            <a:extLst>
              <a:ext uri="{FF2B5EF4-FFF2-40B4-BE49-F238E27FC236}">
                <a16:creationId xmlns:a16="http://schemas.microsoft.com/office/drawing/2014/main" id="{8E5A7E1D-F0A5-7408-B32E-8D381B0AB4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13808" y="2130587"/>
            <a:ext cx="1944118" cy="1202161"/>
          </a:xfrm>
          <a:prstGeom prst="rect">
            <a:avLst/>
          </a:prstGeom>
        </p:spPr>
      </p:pic>
    </p:spTree>
    <p:extLst>
      <p:ext uri="{BB962C8B-B14F-4D97-AF65-F5344CB8AC3E}">
        <p14:creationId xmlns:p14="http://schemas.microsoft.com/office/powerpoint/2010/main" val="3275008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F0DA4F-73BF-01C1-5EA4-8D8BC8E6806F}"/>
              </a:ext>
            </a:extLst>
          </p:cNvPr>
          <p:cNvSpPr txBox="1">
            <a:spLocks noGrp="1"/>
          </p:cNvSpPr>
          <p:nvPr>
            <p:ph type="title" idx="4294967295"/>
          </p:nvPr>
        </p:nvSpPr>
        <p:spPr>
          <a:xfrm>
            <a:off x="185056" y="261257"/>
            <a:ext cx="735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anose="020B0503030403020204" charset="0"/>
                <a:ea typeface="+mn-ea"/>
                <a:cs typeface="+mn-cs"/>
              </a:rPr>
              <a:t>Summitting Appointments</a:t>
            </a:r>
          </a:p>
        </p:txBody>
      </p:sp>
      <p:sp>
        <p:nvSpPr>
          <p:cNvPr id="3" name="TextBox 2">
            <a:extLst>
              <a:ext uri="{FF2B5EF4-FFF2-40B4-BE49-F238E27FC236}">
                <a16:creationId xmlns:a16="http://schemas.microsoft.com/office/drawing/2014/main" id="{E4FA5284-AE0E-51D3-238A-DF72DF95F0D1}"/>
              </a:ext>
            </a:extLst>
          </p:cNvPr>
          <p:cNvSpPr txBox="1"/>
          <p:nvPr/>
        </p:nvSpPr>
        <p:spPr>
          <a:xfrm>
            <a:off x="312964" y="1364541"/>
            <a:ext cx="8768443" cy="6063198"/>
          </a:xfrm>
          <a:prstGeom prst="rect">
            <a:avLst/>
          </a:prstGeom>
          <a:noFill/>
        </p:spPr>
        <p:txBody>
          <a:bodyPr wrap="square">
            <a:spAutoFit/>
          </a:bodyPr>
          <a:lstStyle/>
          <a:p>
            <a:endParaRPr lang="en-US" sz="1000" dirty="0"/>
          </a:p>
          <a:p>
            <a:r>
              <a:rPr lang="en-US" b="1" dirty="0"/>
              <a:t>4. Obtain Approvals Before Submitting to SPA</a:t>
            </a:r>
            <a:br>
              <a:rPr lang="en-US" dirty="0"/>
            </a:br>
            <a:r>
              <a:rPr lang="en-US" dirty="0"/>
              <a:t>Obtain necessary approvals from the Principal Investigator (PI), Department, and College before submitting appointments to Sponsored Projects Administration (SPA) for processing.</a:t>
            </a:r>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5. Submit HR Forms</a:t>
            </a:r>
            <a:br>
              <a:rPr lang="en-US" dirty="0"/>
            </a:br>
            <a:r>
              <a:rPr lang="en-US" dirty="0"/>
              <a:t>Submit completed HR forms to </a:t>
            </a:r>
            <a:r>
              <a:rPr lang="en-US" u="sng" dirty="0">
                <a:solidFill>
                  <a:schemeClr val="tx2">
                    <a:lumMod val="50000"/>
                    <a:lumOff val="50000"/>
                  </a:schemeClr>
                </a:solidFill>
              </a:rPr>
              <a:t>GrantsFiscal@niu.edu </a:t>
            </a:r>
            <a:r>
              <a:rPr lang="en-US" dirty="0"/>
              <a:t>or the assigned Grants and Contracts Associate (GCA) for approval and processing.</a:t>
            </a:r>
          </a:p>
          <a:p>
            <a:endParaRPr lang="en-US" dirty="0"/>
          </a:p>
          <a:p>
            <a:r>
              <a:rPr lang="en-US" i="1" dirty="0"/>
              <a:t>                                     *Include  PRF and PAF for all appointments*</a:t>
            </a:r>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88E226D8-6A20-9C9F-31B6-D9E8C52AC89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42118" y="2665176"/>
            <a:ext cx="1757608" cy="1767134"/>
          </a:xfrm>
          <a:prstGeom prst="rect">
            <a:avLst/>
          </a:prstGeom>
        </p:spPr>
      </p:pic>
      <p:pic>
        <p:nvPicPr>
          <p:cNvPr id="8" name="Picture 7">
            <a:extLst>
              <a:ext uri="{FF2B5EF4-FFF2-40B4-BE49-F238E27FC236}">
                <a16:creationId xmlns:a16="http://schemas.microsoft.com/office/drawing/2014/main" id="{058C2FD2-241F-EA50-BDFD-24B37D0E50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99726" y="2927004"/>
            <a:ext cx="3373768" cy="1053638"/>
          </a:xfrm>
          <a:prstGeom prst="rect">
            <a:avLst/>
          </a:prstGeom>
        </p:spPr>
      </p:pic>
    </p:spTree>
    <p:extLst>
      <p:ext uri="{BB962C8B-B14F-4D97-AF65-F5344CB8AC3E}">
        <p14:creationId xmlns:p14="http://schemas.microsoft.com/office/powerpoint/2010/main" val="2092215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4D465B-8B84-60F5-A411-688F77205327}"/>
              </a:ext>
            </a:extLst>
          </p:cNvPr>
          <p:cNvSpPr txBox="1">
            <a:spLocks noGrp="1"/>
          </p:cNvSpPr>
          <p:nvPr>
            <p:ph type="title" idx="4294967295"/>
          </p:nvPr>
        </p:nvSpPr>
        <p:spPr>
          <a:xfrm>
            <a:off x="185056" y="261257"/>
            <a:ext cx="735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anose="020B0503030403020204" charset="0"/>
                <a:ea typeface="+mn-ea"/>
                <a:cs typeface="+mn-cs"/>
              </a:rPr>
              <a:t>HR Reports &amp; Summer Appointments</a:t>
            </a:r>
          </a:p>
        </p:txBody>
      </p:sp>
      <p:sp>
        <p:nvSpPr>
          <p:cNvPr id="22" name="TextBox 21">
            <a:extLst>
              <a:ext uri="{FF2B5EF4-FFF2-40B4-BE49-F238E27FC236}">
                <a16:creationId xmlns:a16="http://schemas.microsoft.com/office/drawing/2014/main" id="{B4A090F8-DFD0-34EE-69D2-F2F82BD7F9AB}"/>
              </a:ext>
            </a:extLst>
          </p:cNvPr>
          <p:cNvSpPr txBox="1"/>
          <p:nvPr/>
        </p:nvSpPr>
        <p:spPr>
          <a:xfrm>
            <a:off x="0" y="1307485"/>
            <a:ext cx="8554453" cy="646331"/>
          </a:xfrm>
          <a:prstGeom prst="rect">
            <a:avLst/>
          </a:prstGeom>
          <a:noFill/>
        </p:spPr>
        <p:txBody>
          <a:bodyPr wrap="square">
            <a:spAutoFit/>
          </a:bodyPr>
          <a:lstStyle/>
          <a:p>
            <a:r>
              <a:rPr lang="en-US" b="1" dirty="0"/>
              <a:t>6. Review HR Reports to Verify Correct Appointment Charges</a:t>
            </a:r>
            <a:br>
              <a:rPr lang="en-US" dirty="0"/>
            </a:br>
            <a:r>
              <a:rPr lang="en-US" dirty="0"/>
              <a:t>                                                     </a:t>
            </a:r>
          </a:p>
        </p:txBody>
      </p:sp>
      <p:sp>
        <p:nvSpPr>
          <p:cNvPr id="23" name="TextBox 22">
            <a:extLst>
              <a:ext uri="{FF2B5EF4-FFF2-40B4-BE49-F238E27FC236}">
                <a16:creationId xmlns:a16="http://schemas.microsoft.com/office/drawing/2014/main" id="{ADB3332F-ADF0-5FEB-F4A3-8AD360B5B541}"/>
              </a:ext>
            </a:extLst>
          </p:cNvPr>
          <p:cNvSpPr txBox="1"/>
          <p:nvPr/>
        </p:nvSpPr>
        <p:spPr>
          <a:xfrm>
            <a:off x="2569973" y="1753812"/>
            <a:ext cx="6165879" cy="1477328"/>
          </a:xfrm>
          <a:prstGeom prst="rect">
            <a:avLst/>
          </a:prstGeom>
          <a:noFill/>
        </p:spPr>
        <p:txBody>
          <a:bodyPr wrap="square">
            <a:spAutoFit/>
          </a:bodyPr>
          <a:lstStyle/>
          <a:p>
            <a:r>
              <a:rPr lang="en-US" dirty="0"/>
              <a:t>Regularly review HR reports to ensure appointments are being charged correctly to the award. If discrepancies are found, notify SPA immediately. Delayed corrections can lead to issues with Time &amp; Effort reporting, budgeting, and may become problematic if the award is nearing its end date.</a:t>
            </a:r>
          </a:p>
        </p:txBody>
      </p:sp>
      <p:sp>
        <p:nvSpPr>
          <p:cNvPr id="16" name="TextBox 15">
            <a:extLst>
              <a:ext uri="{FF2B5EF4-FFF2-40B4-BE49-F238E27FC236}">
                <a16:creationId xmlns:a16="http://schemas.microsoft.com/office/drawing/2014/main" id="{EB870500-3208-43B6-1383-DE96BA4F2DA4}"/>
              </a:ext>
            </a:extLst>
          </p:cNvPr>
          <p:cNvSpPr txBox="1"/>
          <p:nvPr/>
        </p:nvSpPr>
        <p:spPr>
          <a:xfrm>
            <a:off x="55373" y="3426857"/>
            <a:ext cx="8831179" cy="1477328"/>
          </a:xfrm>
          <a:prstGeom prst="rect">
            <a:avLst/>
          </a:prstGeom>
          <a:noFill/>
        </p:spPr>
        <p:txBody>
          <a:bodyPr wrap="square">
            <a:spAutoFit/>
          </a:bodyPr>
          <a:lstStyle/>
          <a:p>
            <a:r>
              <a:rPr lang="en-US" b="1" dirty="0"/>
              <a:t>7. Summer Appointments</a:t>
            </a:r>
            <a:br>
              <a:rPr lang="en-US" dirty="0"/>
            </a:br>
            <a:r>
              <a:rPr lang="en-US" dirty="0"/>
              <a:t>Awards can cover up to 2.85 months (95% effort) during the three-month summer period. Appointments must align with the project budget and sponsor terms and conditions. If other funding sources contribute to summer salary, the total effort across all sources cannot exceed 100%.</a:t>
            </a:r>
          </a:p>
        </p:txBody>
      </p:sp>
      <p:sp>
        <p:nvSpPr>
          <p:cNvPr id="3" name="TextBox 2">
            <a:extLst>
              <a:ext uri="{FF2B5EF4-FFF2-40B4-BE49-F238E27FC236}">
                <a16:creationId xmlns:a16="http://schemas.microsoft.com/office/drawing/2014/main" id="{C4A07713-66F6-C8E1-C34D-B0E0EC50958C}"/>
              </a:ext>
              <a:ext uri="{C183D7F6-B498-43B3-948B-1728B52AA6E4}">
                <adec:decorative xmlns:adec="http://schemas.microsoft.com/office/drawing/2017/decorative" val="1"/>
              </a:ext>
            </a:extLst>
          </p:cNvPr>
          <p:cNvSpPr txBox="1"/>
          <p:nvPr/>
        </p:nvSpPr>
        <p:spPr>
          <a:xfrm>
            <a:off x="1173958" y="-279914"/>
            <a:ext cx="8697686" cy="4801314"/>
          </a:xfrm>
          <a:prstGeom prst="rect">
            <a:avLst/>
          </a:prstGeom>
          <a:noFill/>
        </p:spPr>
        <p:txBody>
          <a:bodyPr wrap="square">
            <a:spAutoFit/>
          </a:bodyPr>
          <a:lstStyle/>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p>
          <a:p>
            <a:endParaRPr lang="en-US" b="1" dirty="0"/>
          </a:p>
          <a:p>
            <a:endParaRPr lang="en-US" b="1" dirty="0"/>
          </a:p>
          <a:p>
            <a:endParaRPr lang="en-US" b="1" dirty="0"/>
          </a:p>
          <a:p>
            <a:endParaRPr lang="en-US" b="1"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ADD0F82B-A16C-9B8E-E596-D341B162377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91617" y="5053808"/>
            <a:ext cx="1051583" cy="1128528"/>
          </a:xfrm>
          <a:prstGeom prst="rect">
            <a:avLst/>
          </a:prstGeom>
        </p:spPr>
      </p:pic>
      <p:pic>
        <p:nvPicPr>
          <p:cNvPr id="10" name="Picture 9">
            <a:extLst>
              <a:ext uri="{FF2B5EF4-FFF2-40B4-BE49-F238E27FC236}">
                <a16:creationId xmlns:a16="http://schemas.microsoft.com/office/drawing/2014/main" id="{9E1B28D7-D5FE-CD84-6A40-F8BFB015E7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44713" y="5053808"/>
            <a:ext cx="1019063" cy="1128528"/>
          </a:xfrm>
          <a:prstGeom prst="rect">
            <a:avLst/>
          </a:prstGeom>
        </p:spPr>
      </p:pic>
      <p:pic>
        <p:nvPicPr>
          <p:cNvPr id="14" name="Picture 13">
            <a:extLst>
              <a:ext uri="{FF2B5EF4-FFF2-40B4-BE49-F238E27FC236}">
                <a16:creationId xmlns:a16="http://schemas.microsoft.com/office/drawing/2014/main" id="{9495CAF3-9F09-93FF-3932-2B6472B00A4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435" y="1655135"/>
            <a:ext cx="2371538" cy="1583392"/>
          </a:xfrm>
          <a:prstGeom prst="rect">
            <a:avLst/>
          </a:prstGeom>
        </p:spPr>
      </p:pic>
      <p:pic>
        <p:nvPicPr>
          <p:cNvPr id="18" name="Picture 17">
            <a:extLst>
              <a:ext uri="{FF2B5EF4-FFF2-40B4-BE49-F238E27FC236}">
                <a16:creationId xmlns:a16="http://schemas.microsoft.com/office/drawing/2014/main" id="{15742BC4-14DE-9310-D3F7-1C0BA7DDE1E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499288" y="4980986"/>
            <a:ext cx="1485880" cy="1201350"/>
          </a:xfrm>
          <a:prstGeom prst="rect">
            <a:avLst/>
          </a:prstGeom>
        </p:spPr>
      </p:pic>
      <p:cxnSp>
        <p:nvCxnSpPr>
          <p:cNvPr id="20" name="Straight Connector 19">
            <a:extLst>
              <a:ext uri="{FF2B5EF4-FFF2-40B4-BE49-F238E27FC236}">
                <a16:creationId xmlns:a16="http://schemas.microsoft.com/office/drawing/2014/main" id="{7DCC103C-2D0D-6135-F8E6-84975EE88329}"/>
              </a:ext>
              <a:ext uri="{C183D7F6-B498-43B3-948B-1728B52AA6E4}">
                <adec:decorative xmlns:adec="http://schemas.microsoft.com/office/drawing/2017/decorative" val="1"/>
              </a:ext>
            </a:extLst>
          </p:cNvPr>
          <p:cNvCxnSpPr/>
          <p:nvPr/>
        </p:nvCxnSpPr>
        <p:spPr>
          <a:xfrm>
            <a:off x="3008148" y="5503710"/>
            <a:ext cx="39459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ADAD3ED-6488-3A84-3BDB-C07735504D4A}"/>
              </a:ext>
              <a:ext uri="{C183D7F6-B498-43B3-948B-1728B52AA6E4}">
                <adec:decorative xmlns:adec="http://schemas.microsoft.com/office/drawing/2017/decorative" val="1"/>
              </a:ext>
            </a:extLst>
          </p:cNvPr>
          <p:cNvCxnSpPr/>
          <p:nvPr/>
        </p:nvCxnSpPr>
        <p:spPr>
          <a:xfrm>
            <a:off x="5128204" y="5491529"/>
            <a:ext cx="39459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395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A2CE5F89-E305-ECD4-1FA9-635E3687EFE4}"/>
              </a:ext>
            </a:extLst>
          </p:cNvPr>
          <p:cNvSpPr txBox="1">
            <a:spLocks noGrp="1"/>
          </p:cNvSpPr>
          <p:nvPr>
            <p:ph type="title" idx="4294967295"/>
          </p:nvPr>
        </p:nvSpPr>
        <p:spPr>
          <a:xfrm>
            <a:off x="185056" y="261257"/>
            <a:ext cx="735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anose="020B0503030403020204" charset="0"/>
                <a:ea typeface="+mn-ea"/>
                <a:cs typeface="+mn-cs"/>
              </a:rPr>
              <a:t>Fringe Benefits</a:t>
            </a:r>
          </a:p>
        </p:txBody>
      </p:sp>
      <p:sp>
        <p:nvSpPr>
          <p:cNvPr id="3" name="TextBox 2">
            <a:extLst>
              <a:ext uri="{FF2B5EF4-FFF2-40B4-BE49-F238E27FC236}">
                <a16:creationId xmlns:a16="http://schemas.microsoft.com/office/drawing/2014/main" id="{B435C644-EF46-7946-585C-990BB960C668}"/>
              </a:ext>
            </a:extLst>
          </p:cNvPr>
          <p:cNvSpPr txBox="1"/>
          <p:nvPr/>
        </p:nvSpPr>
        <p:spPr>
          <a:xfrm>
            <a:off x="185056" y="1290719"/>
            <a:ext cx="8186058" cy="6894195"/>
          </a:xfrm>
          <a:prstGeom prst="rect">
            <a:avLst/>
          </a:prstGeom>
          <a:noFill/>
        </p:spPr>
        <p:txBody>
          <a:bodyPr wrap="square">
            <a:spAutoFit/>
          </a:bodyPr>
          <a:lstStyle/>
          <a:p>
            <a:endParaRPr lang="en-US" sz="1000" b="1" dirty="0"/>
          </a:p>
          <a:p>
            <a:r>
              <a:rPr lang="en-US" b="1" dirty="0"/>
              <a:t>8. Sponsored Projects Pay Fringes</a:t>
            </a:r>
            <a:br>
              <a:rPr lang="en-US" dirty="0"/>
            </a:br>
            <a:r>
              <a:rPr lang="en-US" dirty="0"/>
              <a:t>Fringe benefits are paid for appointments on sponsored projects. However,     some fellowships and awards have restrictions. </a:t>
            </a: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sz="1000" b="1" dirty="0"/>
          </a:p>
          <a:p>
            <a:r>
              <a:rPr lang="en-US" b="1" dirty="0"/>
              <a:t>9. FSR Personnel/Fringe Obligations</a:t>
            </a:r>
            <a:br>
              <a:rPr lang="en-US" dirty="0"/>
            </a:br>
            <a:r>
              <a:rPr lang="en-US" dirty="0"/>
              <a:t>Review the Financial Status Report (FSR) regularly to ensure personnel obligations are correct. Remember, if the appointment end date is not entered in PeopleAdmin, obligations may exceed the budgeted amount. Fringe benefits are not obligated on the FSR. </a:t>
            </a:r>
          </a:p>
          <a:p>
            <a:endParaRPr lang="en-US" b="1" dirty="0"/>
          </a:p>
          <a:p>
            <a:endParaRPr lang="en-US" b="1" dirty="0"/>
          </a:p>
          <a:p>
            <a:endParaRPr lang="en-US" b="1" dirty="0"/>
          </a:p>
          <a:p>
            <a:endParaRPr lang="en-US" b="1" dirty="0"/>
          </a:p>
          <a:p>
            <a:endParaRPr lang="en-US" b="1" dirty="0"/>
          </a:p>
          <a:p>
            <a:endParaRPr lang="en-US" b="1" dirty="0"/>
          </a:p>
          <a:p>
            <a:endParaRPr lang="en-US" b="1" dirty="0"/>
          </a:p>
        </p:txBody>
      </p:sp>
      <p:pic>
        <p:nvPicPr>
          <p:cNvPr id="9" name="Picture 8">
            <a:extLst>
              <a:ext uri="{FF2B5EF4-FFF2-40B4-BE49-F238E27FC236}">
                <a16:creationId xmlns:a16="http://schemas.microsoft.com/office/drawing/2014/main" id="{9E4136A8-6A44-B074-CD5E-72CC87D7D3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84266" y="2412164"/>
            <a:ext cx="3092880" cy="2033671"/>
          </a:xfrm>
          <a:prstGeom prst="rect">
            <a:avLst/>
          </a:prstGeom>
        </p:spPr>
      </p:pic>
      <p:pic>
        <p:nvPicPr>
          <p:cNvPr id="23" name="Picture 22">
            <a:extLst>
              <a:ext uri="{FF2B5EF4-FFF2-40B4-BE49-F238E27FC236}">
                <a16:creationId xmlns:a16="http://schemas.microsoft.com/office/drawing/2014/main" id="{C3796F2B-FB2F-A549-0032-E98D8DB8A2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5400000">
            <a:off x="1560778" y="3170476"/>
            <a:ext cx="2081796" cy="565179"/>
          </a:xfrm>
          <a:prstGeom prst="rect">
            <a:avLst/>
          </a:prstGeom>
        </p:spPr>
      </p:pic>
      <p:pic>
        <p:nvPicPr>
          <p:cNvPr id="24" name="Picture 23">
            <a:extLst>
              <a:ext uri="{FF2B5EF4-FFF2-40B4-BE49-F238E27FC236}">
                <a16:creationId xmlns:a16="http://schemas.microsoft.com/office/drawing/2014/main" id="{7008D04B-996D-23DF-C3B4-CAE8782BA2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6200000">
            <a:off x="5218837" y="3122345"/>
            <a:ext cx="2081799" cy="565179"/>
          </a:xfrm>
          <a:prstGeom prst="rect">
            <a:avLst/>
          </a:prstGeom>
        </p:spPr>
      </p:pic>
    </p:spTree>
    <p:extLst>
      <p:ext uri="{BB962C8B-B14F-4D97-AF65-F5344CB8AC3E}">
        <p14:creationId xmlns:p14="http://schemas.microsoft.com/office/powerpoint/2010/main" val="4275142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14576A-8333-7471-61DF-D40A73CF9610}"/>
              </a:ext>
            </a:extLst>
          </p:cNvPr>
          <p:cNvSpPr txBox="1">
            <a:spLocks noGrp="1"/>
          </p:cNvSpPr>
          <p:nvPr>
            <p:ph type="title" idx="4294967295"/>
          </p:nvPr>
        </p:nvSpPr>
        <p:spPr>
          <a:xfrm>
            <a:off x="185056" y="261257"/>
            <a:ext cx="735874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Myriad Pro" panose="020B0503030403020204" charset="0"/>
                <a:ea typeface="+mn-ea"/>
                <a:cs typeface="+mn-cs"/>
              </a:rPr>
              <a:t>Rebudgets</a:t>
            </a:r>
            <a:r>
              <a:rPr kumimoji="0" lang="en-US" sz="3200" b="1" i="0" u="none" strike="noStrike" kern="1200" cap="none" spc="0" normalizeH="0" baseline="0" noProof="0" dirty="0">
                <a:ln>
                  <a:noFill/>
                </a:ln>
                <a:solidFill>
                  <a:schemeClr val="bg1"/>
                </a:solidFill>
                <a:effectLst/>
                <a:uLnTx/>
                <a:uFillTx/>
                <a:latin typeface="Myriad Pro" panose="020B0503030403020204" charset="0"/>
                <a:ea typeface="+mn-ea"/>
                <a:cs typeface="+mn-cs"/>
              </a:rPr>
              <a:t> &amp; Cost Transfers</a:t>
            </a:r>
          </a:p>
        </p:txBody>
      </p:sp>
      <p:sp>
        <p:nvSpPr>
          <p:cNvPr id="3" name="TextBox 2">
            <a:extLst>
              <a:ext uri="{FF2B5EF4-FFF2-40B4-BE49-F238E27FC236}">
                <a16:creationId xmlns:a16="http://schemas.microsoft.com/office/drawing/2014/main" id="{9AF8B240-8417-F71A-CBB3-F15AF0872AA0}"/>
              </a:ext>
            </a:extLst>
          </p:cNvPr>
          <p:cNvSpPr txBox="1"/>
          <p:nvPr/>
        </p:nvSpPr>
        <p:spPr>
          <a:xfrm>
            <a:off x="206829" y="1674674"/>
            <a:ext cx="8284028" cy="2585323"/>
          </a:xfrm>
          <a:prstGeom prst="rect">
            <a:avLst/>
          </a:prstGeom>
          <a:noFill/>
        </p:spPr>
        <p:txBody>
          <a:bodyPr wrap="square">
            <a:spAutoFit/>
          </a:bodyPr>
          <a:lstStyle/>
          <a:p>
            <a:r>
              <a:rPr lang="en-US" b="1" dirty="0"/>
              <a:t>10. Confirm Personnel Changes with GCA</a:t>
            </a:r>
            <a:br>
              <a:rPr lang="en-US" dirty="0"/>
            </a:br>
            <a:r>
              <a:rPr lang="en-US" dirty="0"/>
              <a:t>Consult with the GCA to determine if personnel costs can be </a:t>
            </a:r>
            <a:r>
              <a:rPr lang="en-US" dirty="0" err="1"/>
              <a:t>rebudgeted</a:t>
            </a:r>
            <a:r>
              <a:rPr lang="en-US" dirty="0"/>
              <a:t>, Sponsor approval may be required depending on the nature of the changes and sponsor’s requirements. </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35BDF91F-9090-93C7-3129-46142EB11559}"/>
              </a:ext>
            </a:extLst>
          </p:cNvPr>
          <p:cNvSpPr txBox="1"/>
          <p:nvPr/>
        </p:nvSpPr>
        <p:spPr>
          <a:xfrm>
            <a:off x="3608561" y="3004576"/>
            <a:ext cx="4952999" cy="1754326"/>
          </a:xfrm>
          <a:prstGeom prst="rect">
            <a:avLst/>
          </a:prstGeom>
          <a:noFill/>
        </p:spPr>
        <p:txBody>
          <a:bodyPr wrap="square" rtlCol="0">
            <a:spAutoFit/>
          </a:bodyPr>
          <a:lstStyle/>
          <a:p>
            <a:r>
              <a:rPr lang="en-US" b="1" dirty="0"/>
              <a:t>Avoid Cost Transfers</a:t>
            </a:r>
            <a:br>
              <a:rPr lang="en-US" dirty="0"/>
            </a:br>
            <a:r>
              <a:rPr lang="en-US" dirty="0"/>
              <a:t>Appointments should be charged directly to the award. Transferring salary from the department to the award introduces risks to the department and can complicate tracking, reporting, and compliance.</a:t>
            </a:r>
          </a:p>
        </p:txBody>
      </p:sp>
      <p:sp>
        <p:nvSpPr>
          <p:cNvPr id="8" name="TextBox 7">
            <a:extLst>
              <a:ext uri="{FF2B5EF4-FFF2-40B4-BE49-F238E27FC236}">
                <a16:creationId xmlns:a16="http://schemas.microsoft.com/office/drawing/2014/main" id="{4F63ABD6-6458-2B87-E0A2-8EADF75998D0}"/>
              </a:ext>
            </a:extLst>
          </p:cNvPr>
          <p:cNvSpPr txBox="1"/>
          <p:nvPr/>
        </p:nvSpPr>
        <p:spPr>
          <a:xfrm>
            <a:off x="468303" y="5088639"/>
            <a:ext cx="7797391" cy="923330"/>
          </a:xfrm>
          <a:prstGeom prst="rect">
            <a:avLst/>
          </a:prstGeom>
          <a:noFill/>
        </p:spPr>
        <p:txBody>
          <a:bodyPr wrap="square" rtlCol="0">
            <a:spAutoFit/>
          </a:bodyPr>
          <a:lstStyle/>
          <a:p>
            <a:r>
              <a:rPr lang="en-US" b="1" dirty="0"/>
              <a:t>Ending Appointments on Sponsored Projects</a:t>
            </a:r>
          </a:p>
          <a:p>
            <a:r>
              <a:rPr lang="en-US" dirty="0"/>
              <a:t>Include and notify SPA when moving an appointment off an award. Even when the appointment is moving 100% to a department account.  </a:t>
            </a:r>
          </a:p>
        </p:txBody>
      </p:sp>
      <p:pic>
        <p:nvPicPr>
          <p:cNvPr id="5" name="Picture 4">
            <a:extLst>
              <a:ext uri="{FF2B5EF4-FFF2-40B4-BE49-F238E27FC236}">
                <a16:creationId xmlns:a16="http://schemas.microsoft.com/office/drawing/2014/main" id="{9C1637CE-948D-8333-3F3C-4EBA45CECD9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00921" y="2960915"/>
            <a:ext cx="2595530" cy="1954049"/>
          </a:xfrm>
          <a:prstGeom prst="rect">
            <a:avLst/>
          </a:prstGeom>
        </p:spPr>
      </p:pic>
    </p:spTree>
    <p:extLst>
      <p:ext uri="{BB962C8B-B14F-4D97-AF65-F5344CB8AC3E}">
        <p14:creationId xmlns:p14="http://schemas.microsoft.com/office/powerpoint/2010/main" val="6076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369AFF-390E-17DC-9F97-3901E7FC15E2}"/>
              </a:ext>
            </a:extLst>
          </p:cNvPr>
          <p:cNvSpPr>
            <a:spLocks noGrp="1"/>
          </p:cNvSpPr>
          <p:nvPr>
            <p:ph type="title"/>
          </p:nvPr>
        </p:nvSpPr>
        <p:spPr>
          <a:xfrm>
            <a:off x="204108" y="-92074"/>
            <a:ext cx="7886700" cy="1325563"/>
          </a:xfrm>
        </p:spPr>
        <p:txBody>
          <a:bodyPr>
            <a:normAutofit/>
          </a:bodyPr>
          <a:lstStyle/>
          <a:p>
            <a:r>
              <a:rPr lang="en-US" sz="3600" b="1" dirty="0">
                <a:solidFill>
                  <a:schemeClr val="bg1"/>
                </a:solidFill>
                <a:latin typeface="Myriad Pro" panose="020B0503030403020204" charset="0"/>
              </a:rPr>
              <a:t>Questions?</a:t>
            </a:r>
          </a:p>
        </p:txBody>
      </p:sp>
      <p:pic>
        <p:nvPicPr>
          <p:cNvPr id="9218" name="Picture 2" descr="4,704 Any Questions Images, Stock Photos, 3D objects, &amp; Vectors |  Shutterstock">
            <a:extLst>
              <a:ext uri="{FF2B5EF4-FFF2-40B4-BE49-F238E27FC236}">
                <a16:creationId xmlns:a16="http://schemas.microsoft.com/office/drawing/2014/main" id="{4277DF5E-F287-C7D7-3CFB-440445E3CB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44386" y="1677875"/>
            <a:ext cx="6275614" cy="4194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2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RAI Basics Intensive Training Theme">
  <a:themeElements>
    <a:clrScheme name="SRAI Basics Training Intensive">
      <a:dk1>
        <a:sysClr val="windowText" lastClr="000000"/>
      </a:dk1>
      <a:lt1>
        <a:sysClr val="window" lastClr="FFFFFF"/>
      </a:lt1>
      <a:dk2>
        <a:srgbClr val="364652"/>
      </a:dk2>
      <a:lt2>
        <a:srgbClr val="F0EFEF"/>
      </a:lt2>
      <a:accent1>
        <a:srgbClr val="00549B"/>
      </a:accent1>
      <a:accent2>
        <a:srgbClr val="0092B3"/>
      </a:accent2>
      <a:accent3>
        <a:srgbClr val="099541"/>
      </a:accent3>
      <a:accent4>
        <a:srgbClr val="F16823"/>
      </a:accent4>
      <a:accent5>
        <a:srgbClr val="EFC818"/>
      </a:accent5>
      <a:accent6>
        <a:srgbClr val="F6AA1C"/>
      </a:accent6>
      <a:hlink>
        <a:srgbClr val="0000FF"/>
      </a:hlink>
      <a:folHlink>
        <a:srgbClr val="80008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lnSpc>
            <a:spcPct val="108000"/>
          </a:lnSpc>
          <a:spcAft>
            <a:spcPts val="600"/>
          </a:spcAft>
          <a:defRPr dirty="0"/>
        </a:defPPr>
      </a:lstStyle>
    </a:txDef>
  </a:objectDefaults>
  <a:extraClrSchemeLst/>
  <a:extLst>
    <a:ext uri="{05A4C25C-085E-4340-85A3-A5531E510DB2}">
      <thm15:themeFamily xmlns:thm15="http://schemas.microsoft.com/office/thememl/2012/main" name="SRAI Basics Intensive Training Theme" id="{F3365B2C-0287-4E04-9F52-0E4FAA8A339A}" vid="{16C6EC3D-5BEE-42A2-8508-5D66EA6A6A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77749ab8-783a-4444-879a-67849cad3526" xsi:nil="true"/>
    <c7cfe9bed2e8473fbdeccc662489e6cc xmlns="77749ab8-783a-4444-879a-67849cad3526">
      <Terms xmlns="http://schemas.microsoft.com/office/infopath/2007/PartnerControls"/>
    </c7cfe9bed2e8473fbdeccc662489e6cc>
    <stafftraining xmlns="77749ab8-783a-4444-879a-67849cad3526" xsi:nil="true"/>
    <Ericsfavorite xmlns="77749ab8-783a-4444-879a-67849cad3526">true</Ericsfavorite>
    <lcf76f155ced4ddcb4097134ff3c332f xmlns="77749ab8-783a-4444-879a-67849cad3526">
      <Terms xmlns="http://schemas.microsoft.com/office/infopath/2007/PartnerControls"/>
    </lcf76f155ced4ddcb4097134ff3c332f>
    <TaxCatchAll xmlns="73ae2cbc-24dd-4a43-8e1c-1254becf6c1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EAB2B429D6484DB1B769E4EEFADB6F" ma:contentTypeVersion="23" ma:contentTypeDescription="Create a new document." ma:contentTypeScope="" ma:versionID="023f2545c4637a7e2470703bec1d5f57">
  <xsd:schema xmlns:xsd="http://www.w3.org/2001/XMLSchema" xmlns:xs="http://www.w3.org/2001/XMLSchema" xmlns:p="http://schemas.microsoft.com/office/2006/metadata/properties" xmlns:ns2="73ae2cbc-24dd-4a43-8e1c-1254becf6c1e" xmlns:ns3="77749ab8-783a-4444-879a-67849cad3526" targetNamespace="http://schemas.microsoft.com/office/2006/metadata/properties" ma:root="true" ma:fieldsID="722892ea2c9e1bb76521136f0fd37f41" ns2:_="" ns3:_="">
    <xsd:import namespace="73ae2cbc-24dd-4a43-8e1c-1254becf6c1e"/>
    <xsd:import namespace="77749ab8-783a-4444-879a-67849cad35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stafftraining" minOccurs="0"/>
                <xsd:element ref="ns3:Ericsfavorite"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c7cfe9bed2e8473fbdeccc662489e6c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2cbc-24dd-4a43-8e1c-1254becf6c1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2950086c-4479-47d7-94f0-2c57f15e9dd1}" ma:internalName="TaxCatchAll" ma:showField="CatchAllData" ma:web="73ae2cbc-24dd-4a43-8e1c-1254becf6c1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7749ab8-783a-4444-879a-67849cad352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stafftraining" ma:index="21" nillable="true" ma:displayName="staff training" ma:description="These documents are tagged to be used in new employee training" ma:format="Dropdown" ma:internalName="stafftraining">
      <xsd:simpleType>
        <xsd:restriction base="dms:Text">
          <xsd:maxLength value="255"/>
        </xsd:restriction>
      </xsd:simpleType>
    </xsd:element>
    <xsd:element name="Ericsfavorite" ma:index="22" nillable="true" ma:displayName="Eric's favorite" ma:default="1" ma:description="testing" ma:format="Dropdown" ma:internalName="Ericsfavorite">
      <xsd:simpleType>
        <xsd:restriction base="dms:Boolea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f9a63e50-2334-4bb1-ad09-e05728c0527c"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c7cfe9bed2e8473fbdeccc662489e6cc" ma:index="30" nillable="true" ma:taxonomy="true" ma:internalName="c7cfe9bed2e8473fbdeccc662489e6cc" ma:taxonomyFieldName="Pets" ma:displayName="Pets" ma:default="" ma:fieldId="{c7cfe9be-d2e8-473f-bdec-cc662489e6cc}" ma:sspId="f9a63e50-2334-4bb1-ad09-e05728c0527c" ma:termSetId="b54a99a7-22c9-4626-b4c4-3b412f2287bb" ma:anchorId="02c74b2f-65d4-4f65-9a26-d35af9376692"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90A452-3166-473E-8259-9DCD5BFF4EAD}">
  <ds:schemaRefs>
    <ds:schemaRef ds:uri="http://schemas.microsoft.com/sharepoint/v3/contenttype/forms"/>
  </ds:schemaRefs>
</ds:datastoreItem>
</file>

<file path=customXml/itemProps2.xml><?xml version="1.0" encoding="utf-8"?>
<ds:datastoreItem xmlns:ds="http://schemas.openxmlformats.org/officeDocument/2006/customXml" ds:itemID="{CB965571-D1A6-435A-BE02-0A52A02CAE21}">
  <ds:schemaRefs>
    <ds:schemaRef ds:uri="http://schemas.microsoft.com/office/2006/metadata/properties"/>
    <ds:schemaRef ds:uri="http://schemas.microsoft.com/office/infopath/2007/PartnerControls"/>
    <ds:schemaRef ds:uri="77749ab8-783a-4444-879a-67849cad3526"/>
    <ds:schemaRef ds:uri="73ae2cbc-24dd-4a43-8e1c-1254becf6c1e"/>
  </ds:schemaRefs>
</ds:datastoreItem>
</file>

<file path=customXml/itemProps3.xml><?xml version="1.0" encoding="utf-8"?>
<ds:datastoreItem xmlns:ds="http://schemas.openxmlformats.org/officeDocument/2006/customXml" ds:itemID="{E530C77F-3F9C-4E21-ABF1-D10AA13761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e2cbc-24dd-4a43-8e1c-1254becf6c1e"/>
    <ds:schemaRef ds:uri="77749ab8-783a-4444-879a-67849cad3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7154</TotalTime>
  <Words>563</Words>
  <Application>Microsoft Office PowerPoint</Application>
  <PresentationFormat>On-screen Show (4:3)</PresentationFormat>
  <Paragraphs>77</Paragraphs>
  <Slides>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Myriad Pro</vt:lpstr>
      <vt:lpstr>Arial</vt:lpstr>
      <vt:lpstr>Aptos Display</vt:lpstr>
      <vt:lpstr>Calibri</vt:lpstr>
      <vt:lpstr>Euphemia</vt:lpstr>
      <vt:lpstr>Aptos</vt:lpstr>
      <vt:lpstr>1_Office Theme</vt:lpstr>
      <vt:lpstr>1_SRAI Basics Intensive Training Theme</vt:lpstr>
      <vt:lpstr>Office Theme</vt:lpstr>
      <vt:lpstr>Session 1:Hiring Personnel</vt:lpstr>
      <vt:lpstr>Top Ten        </vt:lpstr>
      <vt:lpstr>Reviewing and Entering Appointments</vt:lpstr>
      <vt:lpstr>Summitting Appointments</vt:lpstr>
      <vt:lpstr>HR Reports &amp; Summer Appointments</vt:lpstr>
      <vt:lpstr>Fringe Benefits</vt:lpstr>
      <vt:lpstr>Rebudgets &amp; Cost Transfers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Sponsored Programs Administration</dc:title>
  <dc:creator>Dara Little</dc:creator>
  <cp:lastModifiedBy>Jessica Webb</cp:lastModifiedBy>
  <cp:revision>14</cp:revision>
  <dcterms:created xsi:type="dcterms:W3CDTF">2020-10-11T01:09:23Z</dcterms:created>
  <dcterms:modified xsi:type="dcterms:W3CDTF">2025-04-10T19:21:21Z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0x01010016EAB2B429D6484DB1B769E4EEFADB6F</vt:lpwstr>
  </property>
</Properties>
</file>