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71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72DB-9FF1-BA41-90B7-06F6627DE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8F6E5-8DE1-B847-94FF-747EEE515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A68E0-FD09-FD45-9212-D1E0CE45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336C8-5BED-4541-92CC-AC4767CB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CDAA8-1EDE-8644-AB35-860F3328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5821-165D-4F41-8FEE-C40686D9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F61A3-2C14-A24E-8ABA-917877052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445E0-9A9F-E548-AA31-765B470C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FBCB5-A7D6-DA48-8EEE-B3AFD8AA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BDC66-CCED-F74A-BBAD-C54FD9A7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81D5CC-5607-D243-94D0-D7961AB52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78AD6-06A2-8149-AF4B-160455729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A5BEA-6023-9949-BC45-0C1519F8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10524-BE5F-8A4C-98E0-9A82AAC2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11DD4-D8C0-5A4B-B82B-73A522A4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4D73-2A0A-3841-A0FC-A35F3695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C66D-D963-1840-BACA-9B89F9B20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72D6C-D566-AF45-A1FC-C6F8CC9A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918BB-A9CF-5544-8A52-56C1BB32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DE2ED-43C8-FA4A-9BF1-E43BF783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2037-6AF4-DC40-A072-C77C1841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ACAFB-D2FF-AB49-833D-C20167BC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57B9C-6927-E84B-BD2D-EE4D904C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45F5A-93C2-BC41-8205-945B0453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4A33B-4201-324C-9FA2-5E481F67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4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2C1C6-4A66-D540-BA7F-4E405F39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ADC8-4C65-1346-8DB0-9FDBD1BC0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AFE92-C652-EE4F-9294-A784AAC76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28397-86FA-7D46-A6EC-E1C71B52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31000-A390-914C-9D7D-533D2641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575B1-CAAB-EE41-B5E5-44BF6E73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6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8E17-7D77-404D-852A-3A09E820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3B2E6-ABEF-9F44-8F4F-568253354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FE544-596E-6444-896A-52426706A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615F6-92C9-9E4D-B4A9-51E7FDA5D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4A54-7E8D-C648-9427-04241E195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37D5B-3950-2940-A7F4-FC503F02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1D74BF-58D5-8A40-BD92-8924A9D2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1774C-B5A0-5C46-A9DC-5E72CA2B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0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5485-F0CB-4B45-BE88-52DE6F2D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EBABC-1BDA-8E49-BF7F-E9EF1F27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6C707-3865-9F44-8EBA-33F65045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6AC46-0CBD-1A48-BBE4-D8E2D91A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7CF59-B70C-7846-9B54-18BD6776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ACCD8-2FB0-6549-8A21-F724F21E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7763B-EBCB-A143-8601-EA50A6E1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734A-C4E9-EF4F-BD54-7C79C850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A2A2B-86AD-2A4F-95F8-29A07B923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0144A-140C-9C49-BB5F-A3BE6FFF6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1E3C0-8696-AF4D-B485-EFB291E6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630E-0D3B-8B4B-A38B-59C67784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E3366-2CB3-5C43-B9BB-8BF82099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09C8-4664-D748-B4F3-DE023C1B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373D0-A813-8E44-BF1B-D64C302D8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DD284-6B14-8E45-9AF7-9417CD374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834D4-9F25-4942-93C4-BF81AD9F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DF2EF-C37C-EB47-A153-3D379064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A3AFE-B940-374C-BF26-6E618F5B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4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E3ACB-1A47-E64C-AE2F-FE3B88C6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BA949-0D6D-CD45-920D-59B38E54B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0C6-03B3-B04F-99C9-6FA85E16A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0B50-5DE5-944A-9503-D9468D24C06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531AF-86F7-A244-9204-118DCFEA2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C217C-A8B6-834E-92EC-1865C5A5C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6B222-EFDC-E540-9759-43B253A4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DA80C1-3084-264A-AD59-E44D468E56CE}"/>
              </a:ext>
            </a:extLst>
          </p:cNvPr>
          <p:cNvSpPr txBox="1"/>
          <p:nvPr/>
        </p:nvSpPr>
        <p:spPr>
          <a:xfrm>
            <a:off x="2977978" y="4831492"/>
            <a:ext cx="50168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Mr. Johnson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of 2019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Degree, Major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Minor, if applicable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2F6CF-6974-0944-A933-E9B95BBA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585FF-838B-FB4E-B6CA-8220232386FB}"/>
              </a:ext>
            </a:extLst>
          </p:cNvPr>
          <p:cNvSpPr txBox="1"/>
          <p:nvPr/>
        </p:nvSpPr>
        <p:spPr>
          <a:xfrm>
            <a:off x="367862" y="3972910"/>
            <a:ext cx="47191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Mr. Johnson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of 2019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Degree, Major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Minor, if applicable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1270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Layng</dc:creator>
  <cp:lastModifiedBy>Diane Layng</cp:lastModifiedBy>
  <cp:revision>7</cp:revision>
  <dcterms:created xsi:type="dcterms:W3CDTF">2019-07-11T13:41:18Z</dcterms:created>
  <dcterms:modified xsi:type="dcterms:W3CDTF">2019-07-12T14:23:45Z</dcterms:modified>
</cp:coreProperties>
</file>