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4"/>
    <p:sldMasterId id="2147483668" r:id="rId5"/>
  </p:sldMasterIdLst>
  <p:notesMasterIdLst>
    <p:notesMasterId r:id="rId7"/>
  </p:notesMasterIdLst>
  <p:handoutMasterIdLst>
    <p:handoutMasterId r:id="rId8"/>
  </p:handoutMasterIdLst>
  <p:sldIdLst>
    <p:sldId id="273"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Montserrat" panose="00000500000000000000" pitchFamily="2" charset="0"/>
      <p:regular r:id="rId13"/>
      <p:bold r:id="rId14"/>
      <p:italic r:id="rId15"/>
      <p:boldItalic r:id="rId16"/>
    </p:embeddedFont>
    <p:embeddedFont>
      <p:font typeface="Segoe UI" panose="020B0502040204020203" pitchFamily="34" charset="0"/>
      <p:regular r:id="rId17"/>
      <p:bold r:id="rId18"/>
      <p:italic r:id="rId19"/>
      <p:boldItalic r:id="rId20"/>
    </p:embeddedFont>
    <p:embeddedFont>
      <p:font typeface="Segoe UI Semibold" panose="020B0702040204020203" pitchFamily="34" charset="0"/>
      <p:bold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AF0000"/>
    <a:srgbClr val="BF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06F1A-0766-453F-B683-A4C115BD5E46}" v="14" dt="2023-08-14T14:12:09.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60" autoAdjust="0"/>
    <p:restoredTop sz="55347" autoAdjust="0"/>
  </p:normalViewPr>
  <p:slideViewPr>
    <p:cSldViewPr>
      <p:cViewPr varScale="1">
        <p:scale>
          <a:sx n="63" d="100"/>
          <a:sy n="63" d="100"/>
        </p:scale>
        <p:origin x="1986" y="66"/>
      </p:cViewPr>
      <p:guideLst>
        <p:guide orient="horz"/>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6" d="100"/>
          <a:sy n="56" d="100"/>
        </p:scale>
        <p:origin x="-25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1A00E0-8A82-468F-9B2B-F8EB4AB6399D}" type="datetimeFigureOut">
              <a:rPr lang="en-US" smtClean="0"/>
              <a:t>8/15/2023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DC4D65-DA11-4126-9556-9310B8956503}" type="slidenum">
              <a:rPr lang="en-US" smtClean="0"/>
              <a:t>‹#›</a:t>
            </a:fld>
            <a:endParaRPr lang="en-US"/>
          </a:p>
        </p:txBody>
      </p:sp>
    </p:spTree>
    <p:extLst>
      <p:ext uri="{BB962C8B-B14F-4D97-AF65-F5344CB8AC3E}">
        <p14:creationId xmlns:p14="http://schemas.microsoft.com/office/powerpoint/2010/main" val="145337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F7AD5-1E06-481F-9C05-C3A40CB42C63}" type="datetimeFigureOut">
              <a:rPr lang="en-US" smtClean="0"/>
              <a:t>8/15/2023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F22EF-CF13-4EA3-BA93-BBE40C153887}" type="slidenum">
              <a:rPr lang="en-US" smtClean="0"/>
              <a:t>‹#›</a:t>
            </a:fld>
            <a:endParaRPr lang="en-US"/>
          </a:p>
        </p:txBody>
      </p:sp>
    </p:spTree>
    <p:extLst>
      <p:ext uri="{BB962C8B-B14F-4D97-AF65-F5344CB8AC3E}">
        <p14:creationId xmlns:p14="http://schemas.microsoft.com/office/powerpoint/2010/main" val="9512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iu.edu/hl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07000"/>
              </a:lnSpc>
              <a:spcBef>
                <a:spcPts val="0"/>
              </a:spcBef>
              <a:spcAft>
                <a:spcPts val="800"/>
              </a:spcAft>
            </a:pPr>
            <a:r>
              <a:rPr lang="en-US" sz="1200" b="1" kern="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Suggested Talking Points:</a:t>
            </a:r>
          </a:p>
          <a:p>
            <a:pPr marL="0" marR="0" fontAlgn="base">
              <a:lnSpc>
                <a:spcPct val="107000"/>
              </a:lnSpc>
              <a:spcBef>
                <a:spcPts val="0"/>
              </a:spcBef>
              <a:spcAft>
                <a:spcPts val="800"/>
              </a:spcAft>
            </a:pPr>
            <a:endParaRPr lang="en-US" sz="1200" kern="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800"/>
              </a:spcAft>
            </a:pPr>
            <a:r>
              <a:rPr lang="en-US" sz="1200" kern="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The Higher Learning Commission (HLC) is NIU’s regional accrediting body. </a:t>
            </a:r>
          </a:p>
          <a:p>
            <a:pPr marL="285750" marR="0" indent="-285750" fontAlgn="base">
              <a:lnSpc>
                <a:spcPct val="107000"/>
              </a:lnSpc>
              <a:spcBef>
                <a:spcPts val="0"/>
              </a:spcBef>
              <a:spcAft>
                <a:spcPts val="800"/>
              </a:spcAft>
              <a:buFont typeface="Arial" panose="020B0604020202020204" pitchFamily="34" charset="0"/>
              <a:buChar char="•"/>
            </a:pPr>
            <a:r>
              <a:rPr lang="en-US" sz="1200" kern="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HLC accreditation is fundamental to the university’s operations.  </a:t>
            </a:r>
          </a:p>
          <a:p>
            <a:pPr marL="285750" marR="0" indent="-285750" fontAlgn="base">
              <a:lnSpc>
                <a:spcPct val="107000"/>
              </a:lnSpc>
              <a:spcBef>
                <a:spcPts val="0"/>
              </a:spcBef>
              <a:spcAft>
                <a:spcPts val="800"/>
              </a:spcAft>
              <a:buFont typeface="Arial" panose="020B0604020202020204" pitchFamily="34" charset="0"/>
              <a:buChar char="•"/>
            </a:pPr>
            <a:r>
              <a:rPr lang="en-US" sz="1200" kern="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It is also necessary to continue NIU’s eligibility for federal funding and high standing in the public eye.</a:t>
            </a:r>
          </a:p>
          <a:p>
            <a:pPr marL="0" marR="0" fontAlgn="base">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r>
              <a:rPr lang="en-US" sz="1200" kern="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This fall the university community will continue preparations for the ten-year HLC site visit scheduled for March 25-26, 2024.  </a:t>
            </a:r>
          </a:p>
          <a:p>
            <a:pPr marL="285750" marR="0" indent="-285750" fontAlgn="base">
              <a:lnSpc>
                <a:spcPct val="107000"/>
              </a:lnSpc>
              <a:spcBef>
                <a:spcPts val="0"/>
              </a:spcBef>
              <a:spcAft>
                <a:spcPts val="800"/>
              </a:spcAft>
              <a:buFont typeface="Arial" panose="020B0604020202020204" pitchFamily="34" charset="0"/>
              <a:buChar char="•"/>
            </a:pPr>
            <a:r>
              <a:rPr lang="en-US" sz="1200" kern="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The campus community will be asked to provide feedback on our Assurance Argument and contribute examples that support the various accreditation criteria.  </a:t>
            </a:r>
          </a:p>
          <a:p>
            <a:pPr marL="285750" marR="0" indent="-285750" fontAlgn="base">
              <a:lnSpc>
                <a:spcPct val="107000"/>
              </a:lnSpc>
              <a:spcBef>
                <a:spcPts val="0"/>
              </a:spcBef>
              <a:spcAft>
                <a:spcPts val="800"/>
              </a:spcAft>
              <a:buFont typeface="Arial" panose="020B0604020202020204" pitchFamily="34" charset="0"/>
              <a:buChar char="•"/>
            </a:pPr>
            <a:r>
              <a:rPr lang="en-US" sz="1200" kern="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Please be on the look-out for requests via email and through other communication vehicles, like NIU Today and the Monday Morning Announcements.</a:t>
            </a:r>
          </a:p>
          <a:p>
            <a:pPr marL="0" marR="0" fontAlgn="base">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r>
              <a:rPr lang="en-US" sz="1200" kern="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The HLC visit is an opportunity for us to take stock of ourselves, celebrate our strengths and make improvements where needed.  If you’d like learn more, you can find details at </a:t>
            </a:r>
            <a:r>
              <a:rPr lang="en-US" sz="1200" u="sng" kern="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hlinkClick r:id="rId3"/>
              </a:rPr>
              <a:t>www.niu.edu/hlc</a:t>
            </a:r>
            <a:r>
              <a:rPr lang="en-US" sz="1200" kern="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 or contact Amy Buhrow, assistant vice provost for Assessment and Accreditation.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1</a:t>
            </a:fld>
            <a:endParaRPr lang="en-US"/>
          </a:p>
        </p:txBody>
      </p:sp>
    </p:spTree>
    <p:extLst>
      <p:ext uri="{BB962C8B-B14F-4D97-AF65-F5344CB8AC3E}">
        <p14:creationId xmlns:p14="http://schemas.microsoft.com/office/powerpoint/2010/main" val="3824320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248400"/>
            <a:ext cx="12192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9" name="Rectangle 8"/>
          <p:cNvSpPr/>
          <p:nvPr userDrawn="1"/>
        </p:nvSpPr>
        <p:spPr>
          <a:xfrm>
            <a:off x="0" y="1"/>
            <a:ext cx="12192000" cy="1194329"/>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ffectLst/>
            </a:endParaRPr>
          </a:p>
        </p:txBody>
      </p:sp>
      <p:sp>
        <p:nvSpPr>
          <p:cNvPr id="2" name="Title 1"/>
          <p:cNvSpPr>
            <a:spLocks noGrp="1"/>
          </p:cNvSpPr>
          <p:nvPr>
            <p:ph type="ctrTitle" hasCustomPrompt="1"/>
          </p:nvPr>
        </p:nvSpPr>
        <p:spPr>
          <a:xfrm>
            <a:off x="812800" y="3733800"/>
            <a:ext cx="10566400" cy="1219200"/>
          </a:xfrm>
        </p:spPr>
        <p:txBody>
          <a:bodyPr anchor="b"/>
          <a:lstStyle>
            <a:lvl1pPr algn="ctr">
              <a:defRPr sz="3600">
                <a:solidFill>
                  <a:srgbClr val="C8102E"/>
                </a:solidFill>
              </a:defRPr>
            </a:lvl1pPr>
          </a:lstStyle>
          <a:p>
            <a:r>
              <a:rPr lang="en-US" dirty="0"/>
              <a:t>Click here to edit Master title style</a:t>
            </a:r>
          </a:p>
        </p:txBody>
      </p:sp>
      <p:sp>
        <p:nvSpPr>
          <p:cNvPr id="3" name="Subtitle 2"/>
          <p:cNvSpPr>
            <a:spLocks noGrp="1"/>
          </p:cNvSpPr>
          <p:nvPr>
            <p:ph type="subTitle" idx="1"/>
          </p:nvPr>
        </p:nvSpPr>
        <p:spPr>
          <a:xfrm>
            <a:off x="1625600" y="5134240"/>
            <a:ext cx="87376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020"/>
          <a:stretch/>
        </p:blipFill>
        <p:spPr>
          <a:xfrm>
            <a:off x="4344455" y="358251"/>
            <a:ext cx="3299890" cy="2689749"/>
          </a:xfrm>
          <a:prstGeom prst="rect">
            <a:avLst/>
          </a:prstGeom>
        </p:spPr>
      </p:pic>
    </p:spTree>
    <p:extLst>
      <p:ext uri="{BB962C8B-B14F-4D97-AF65-F5344CB8AC3E}">
        <p14:creationId xmlns:p14="http://schemas.microsoft.com/office/powerpoint/2010/main" val="5952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E6B1-31CF-4873-A9FF-94F23B498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6A082D-CE35-4501-AB0D-F074FAE89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0B29C-7D1C-47DE-9C64-619BA514DD52}"/>
              </a:ext>
            </a:extLst>
          </p:cNvPr>
          <p:cNvSpPr>
            <a:spLocks noGrp="1"/>
          </p:cNvSpPr>
          <p:nvPr>
            <p:ph type="dt" sz="half" idx="10"/>
          </p:nvPr>
        </p:nvSpPr>
        <p:spPr/>
        <p:txBody>
          <a:bodyPr/>
          <a:lstStyle/>
          <a:p>
            <a:fld id="{38A3DC64-C32F-4592-96EC-7BB4D0C4C69F}" type="datetimeFigureOut">
              <a:rPr lang="en-US" smtClean="0"/>
              <a:t>8/15/2023</a:t>
            </a:fld>
            <a:endParaRPr lang="en-US"/>
          </a:p>
        </p:txBody>
      </p:sp>
      <p:sp>
        <p:nvSpPr>
          <p:cNvPr id="5" name="Footer Placeholder 4">
            <a:extLst>
              <a:ext uri="{FF2B5EF4-FFF2-40B4-BE49-F238E27FC236}">
                <a16:creationId xmlns:a16="http://schemas.microsoft.com/office/drawing/2014/main" id="{AECDAFE5-541A-4D5A-AE5B-93AFD55D5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8D657-F9CB-432C-88B4-E1A3F77FBDD8}"/>
              </a:ext>
            </a:extLst>
          </p:cNvPr>
          <p:cNvSpPr>
            <a:spLocks noGrp="1"/>
          </p:cNvSpPr>
          <p:nvPr>
            <p:ph type="sldNum" sz="quarter" idx="12"/>
          </p:nvPr>
        </p:nvSpPr>
        <p:spPr/>
        <p:txBody>
          <a:bodyPr/>
          <a:lstStyle/>
          <a:p>
            <a:fld id="{908A614A-15E7-4788-A537-E20FA1FD2711}" type="slidenum">
              <a:rPr lang="en-US" smtClean="0"/>
              <a:t>‹#›</a:t>
            </a:fld>
            <a:endParaRPr lang="en-US"/>
          </a:p>
        </p:txBody>
      </p:sp>
    </p:spTree>
    <p:extLst>
      <p:ext uri="{BB962C8B-B14F-4D97-AF65-F5344CB8AC3E}">
        <p14:creationId xmlns:p14="http://schemas.microsoft.com/office/powerpoint/2010/main" val="248277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23B1-7CB8-4264-801C-EAA57A059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FD265E-41AA-4267-8D98-0A6C08412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DE3383-1D87-4840-A67C-AFDA6959A118}"/>
              </a:ext>
            </a:extLst>
          </p:cNvPr>
          <p:cNvSpPr>
            <a:spLocks noGrp="1"/>
          </p:cNvSpPr>
          <p:nvPr>
            <p:ph type="dt" sz="half" idx="10"/>
          </p:nvPr>
        </p:nvSpPr>
        <p:spPr/>
        <p:txBody>
          <a:bodyPr/>
          <a:lstStyle/>
          <a:p>
            <a:fld id="{38A3DC64-C32F-4592-96EC-7BB4D0C4C69F}" type="datetimeFigureOut">
              <a:rPr lang="en-US" smtClean="0"/>
              <a:t>8/15/2023</a:t>
            </a:fld>
            <a:endParaRPr lang="en-US"/>
          </a:p>
        </p:txBody>
      </p:sp>
      <p:sp>
        <p:nvSpPr>
          <p:cNvPr id="5" name="Footer Placeholder 4">
            <a:extLst>
              <a:ext uri="{FF2B5EF4-FFF2-40B4-BE49-F238E27FC236}">
                <a16:creationId xmlns:a16="http://schemas.microsoft.com/office/drawing/2014/main" id="{8E8CE18C-6EE6-4906-BCA3-725EFB586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34515-04D7-43CB-A397-CE8BE634D22A}"/>
              </a:ext>
            </a:extLst>
          </p:cNvPr>
          <p:cNvSpPr>
            <a:spLocks noGrp="1"/>
          </p:cNvSpPr>
          <p:nvPr>
            <p:ph type="sldNum" sz="quarter" idx="12"/>
          </p:nvPr>
        </p:nvSpPr>
        <p:spPr/>
        <p:txBody>
          <a:bodyPr/>
          <a:lstStyle/>
          <a:p>
            <a:fld id="{908A614A-15E7-4788-A537-E20FA1FD2711}" type="slidenum">
              <a:rPr lang="en-US" smtClean="0"/>
              <a:t>‹#›</a:t>
            </a:fld>
            <a:endParaRPr lang="en-US"/>
          </a:p>
        </p:txBody>
      </p:sp>
    </p:spTree>
    <p:extLst>
      <p:ext uri="{BB962C8B-B14F-4D97-AF65-F5344CB8AC3E}">
        <p14:creationId xmlns:p14="http://schemas.microsoft.com/office/powerpoint/2010/main" val="245113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381E-5B91-4FF1-A368-B44CC07357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DB0F2-D2A0-437A-A6EA-A7F8D392EF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7D6B9-227F-4731-A999-A0AC6C2D23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E94902-EB4B-42C8-8660-29478226580F}"/>
              </a:ext>
            </a:extLst>
          </p:cNvPr>
          <p:cNvSpPr>
            <a:spLocks noGrp="1"/>
          </p:cNvSpPr>
          <p:nvPr>
            <p:ph type="dt" sz="half" idx="10"/>
          </p:nvPr>
        </p:nvSpPr>
        <p:spPr/>
        <p:txBody>
          <a:bodyPr/>
          <a:lstStyle/>
          <a:p>
            <a:fld id="{38A3DC64-C32F-4592-96EC-7BB4D0C4C69F}" type="datetimeFigureOut">
              <a:rPr lang="en-US" smtClean="0"/>
              <a:t>8/15/2023</a:t>
            </a:fld>
            <a:endParaRPr lang="en-US"/>
          </a:p>
        </p:txBody>
      </p:sp>
      <p:sp>
        <p:nvSpPr>
          <p:cNvPr id="6" name="Footer Placeholder 5">
            <a:extLst>
              <a:ext uri="{FF2B5EF4-FFF2-40B4-BE49-F238E27FC236}">
                <a16:creationId xmlns:a16="http://schemas.microsoft.com/office/drawing/2014/main" id="{6715456A-9B00-4C3F-A19E-A54662BBC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344FB0-C8D6-4D9C-8561-83372F865253}"/>
              </a:ext>
            </a:extLst>
          </p:cNvPr>
          <p:cNvSpPr>
            <a:spLocks noGrp="1"/>
          </p:cNvSpPr>
          <p:nvPr>
            <p:ph type="sldNum" sz="quarter" idx="12"/>
          </p:nvPr>
        </p:nvSpPr>
        <p:spPr/>
        <p:txBody>
          <a:bodyPr/>
          <a:lstStyle/>
          <a:p>
            <a:fld id="{908A614A-15E7-4788-A537-E20FA1FD2711}" type="slidenum">
              <a:rPr lang="en-US" smtClean="0"/>
              <a:t>‹#›</a:t>
            </a:fld>
            <a:endParaRPr lang="en-US"/>
          </a:p>
        </p:txBody>
      </p:sp>
    </p:spTree>
    <p:extLst>
      <p:ext uri="{BB962C8B-B14F-4D97-AF65-F5344CB8AC3E}">
        <p14:creationId xmlns:p14="http://schemas.microsoft.com/office/powerpoint/2010/main" val="2440210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689E-2503-4A9E-B6DC-C2FE9C0794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1F2275-6395-42BF-8B6E-96B8642193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3A283F-5DA5-446D-8137-644E06192E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14AA02-CB73-4428-81C4-20E6CC765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0A68CF-5B8A-4CC9-87CC-56DF2C7909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EE82A6-D296-44AC-B1BB-C141F38640C8}"/>
              </a:ext>
            </a:extLst>
          </p:cNvPr>
          <p:cNvSpPr>
            <a:spLocks noGrp="1"/>
          </p:cNvSpPr>
          <p:nvPr>
            <p:ph type="dt" sz="half" idx="10"/>
          </p:nvPr>
        </p:nvSpPr>
        <p:spPr/>
        <p:txBody>
          <a:bodyPr/>
          <a:lstStyle/>
          <a:p>
            <a:fld id="{38A3DC64-C32F-4592-96EC-7BB4D0C4C69F}" type="datetimeFigureOut">
              <a:rPr lang="en-US" smtClean="0"/>
              <a:t>8/15/2023</a:t>
            </a:fld>
            <a:endParaRPr lang="en-US"/>
          </a:p>
        </p:txBody>
      </p:sp>
      <p:sp>
        <p:nvSpPr>
          <p:cNvPr id="8" name="Footer Placeholder 7">
            <a:extLst>
              <a:ext uri="{FF2B5EF4-FFF2-40B4-BE49-F238E27FC236}">
                <a16:creationId xmlns:a16="http://schemas.microsoft.com/office/drawing/2014/main" id="{C2F92984-03AC-42E9-A7DE-C93572BB61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C5E4BB-BC99-4A93-8FF6-2339F1F7E81D}"/>
              </a:ext>
            </a:extLst>
          </p:cNvPr>
          <p:cNvSpPr>
            <a:spLocks noGrp="1"/>
          </p:cNvSpPr>
          <p:nvPr>
            <p:ph type="sldNum" sz="quarter" idx="12"/>
          </p:nvPr>
        </p:nvSpPr>
        <p:spPr/>
        <p:txBody>
          <a:bodyPr/>
          <a:lstStyle/>
          <a:p>
            <a:fld id="{908A614A-15E7-4788-A537-E20FA1FD2711}" type="slidenum">
              <a:rPr lang="en-US" smtClean="0"/>
              <a:t>‹#›</a:t>
            </a:fld>
            <a:endParaRPr lang="en-US"/>
          </a:p>
        </p:txBody>
      </p:sp>
    </p:spTree>
    <p:extLst>
      <p:ext uri="{BB962C8B-B14F-4D97-AF65-F5344CB8AC3E}">
        <p14:creationId xmlns:p14="http://schemas.microsoft.com/office/powerpoint/2010/main" val="2671989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126F-7CAD-422A-A827-15ACC9C868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44D050-0E36-4770-B478-9B58D643F409}"/>
              </a:ext>
            </a:extLst>
          </p:cNvPr>
          <p:cNvSpPr>
            <a:spLocks noGrp="1"/>
          </p:cNvSpPr>
          <p:nvPr>
            <p:ph type="dt" sz="half" idx="10"/>
          </p:nvPr>
        </p:nvSpPr>
        <p:spPr/>
        <p:txBody>
          <a:bodyPr/>
          <a:lstStyle/>
          <a:p>
            <a:fld id="{38A3DC64-C32F-4592-96EC-7BB4D0C4C69F}" type="datetimeFigureOut">
              <a:rPr lang="en-US" smtClean="0"/>
              <a:t>8/15/2023</a:t>
            </a:fld>
            <a:endParaRPr lang="en-US"/>
          </a:p>
        </p:txBody>
      </p:sp>
      <p:sp>
        <p:nvSpPr>
          <p:cNvPr id="4" name="Footer Placeholder 3">
            <a:extLst>
              <a:ext uri="{FF2B5EF4-FFF2-40B4-BE49-F238E27FC236}">
                <a16:creationId xmlns:a16="http://schemas.microsoft.com/office/drawing/2014/main" id="{C7D59E6F-BC7F-4421-AA3A-DB1ECCBF9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733BE7-477A-442F-AD8D-568C4DD9CF6F}"/>
              </a:ext>
            </a:extLst>
          </p:cNvPr>
          <p:cNvSpPr>
            <a:spLocks noGrp="1"/>
          </p:cNvSpPr>
          <p:nvPr>
            <p:ph type="sldNum" sz="quarter" idx="12"/>
          </p:nvPr>
        </p:nvSpPr>
        <p:spPr/>
        <p:txBody>
          <a:bodyPr/>
          <a:lstStyle/>
          <a:p>
            <a:fld id="{908A614A-15E7-4788-A537-E20FA1FD2711}" type="slidenum">
              <a:rPr lang="en-US" smtClean="0"/>
              <a:t>‹#›</a:t>
            </a:fld>
            <a:endParaRPr lang="en-US"/>
          </a:p>
        </p:txBody>
      </p:sp>
    </p:spTree>
    <p:extLst>
      <p:ext uri="{BB962C8B-B14F-4D97-AF65-F5344CB8AC3E}">
        <p14:creationId xmlns:p14="http://schemas.microsoft.com/office/powerpoint/2010/main" val="336249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F12D7-D728-411D-A427-EDC2087BDC5F}"/>
              </a:ext>
            </a:extLst>
          </p:cNvPr>
          <p:cNvSpPr>
            <a:spLocks noGrp="1"/>
          </p:cNvSpPr>
          <p:nvPr>
            <p:ph type="dt" sz="half" idx="10"/>
          </p:nvPr>
        </p:nvSpPr>
        <p:spPr/>
        <p:txBody>
          <a:bodyPr/>
          <a:lstStyle/>
          <a:p>
            <a:fld id="{38A3DC64-C32F-4592-96EC-7BB4D0C4C69F}" type="datetimeFigureOut">
              <a:rPr lang="en-US" smtClean="0"/>
              <a:t>8/15/2023</a:t>
            </a:fld>
            <a:endParaRPr lang="en-US"/>
          </a:p>
        </p:txBody>
      </p:sp>
      <p:sp>
        <p:nvSpPr>
          <p:cNvPr id="3" name="Footer Placeholder 2">
            <a:extLst>
              <a:ext uri="{FF2B5EF4-FFF2-40B4-BE49-F238E27FC236}">
                <a16:creationId xmlns:a16="http://schemas.microsoft.com/office/drawing/2014/main" id="{5029ED51-B142-48CD-BF3A-9415FD357B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DCBA96-A5CA-4DC5-8A5D-B937993814C8}"/>
              </a:ext>
            </a:extLst>
          </p:cNvPr>
          <p:cNvSpPr>
            <a:spLocks noGrp="1"/>
          </p:cNvSpPr>
          <p:nvPr>
            <p:ph type="sldNum" sz="quarter" idx="12"/>
          </p:nvPr>
        </p:nvSpPr>
        <p:spPr/>
        <p:txBody>
          <a:bodyPr/>
          <a:lstStyle/>
          <a:p>
            <a:fld id="{908A614A-15E7-4788-A537-E20FA1FD2711}" type="slidenum">
              <a:rPr lang="en-US" smtClean="0"/>
              <a:t>‹#›</a:t>
            </a:fld>
            <a:endParaRPr lang="en-US"/>
          </a:p>
        </p:txBody>
      </p:sp>
    </p:spTree>
    <p:extLst>
      <p:ext uri="{BB962C8B-B14F-4D97-AF65-F5344CB8AC3E}">
        <p14:creationId xmlns:p14="http://schemas.microsoft.com/office/powerpoint/2010/main" val="2063414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8D39-E307-4237-88A4-D8ECD3D0C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92D0C9-625A-4A39-8F2A-340A1E984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C6C82F-E423-450B-AD95-614A25387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47ACA-0116-45A5-9169-0B8EA13ACC5E}"/>
              </a:ext>
            </a:extLst>
          </p:cNvPr>
          <p:cNvSpPr>
            <a:spLocks noGrp="1"/>
          </p:cNvSpPr>
          <p:nvPr>
            <p:ph type="dt" sz="half" idx="10"/>
          </p:nvPr>
        </p:nvSpPr>
        <p:spPr/>
        <p:txBody>
          <a:bodyPr/>
          <a:lstStyle/>
          <a:p>
            <a:fld id="{38A3DC64-C32F-4592-96EC-7BB4D0C4C69F}" type="datetimeFigureOut">
              <a:rPr lang="en-US" smtClean="0"/>
              <a:t>8/15/2023</a:t>
            </a:fld>
            <a:endParaRPr lang="en-US"/>
          </a:p>
        </p:txBody>
      </p:sp>
      <p:sp>
        <p:nvSpPr>
          <p:cNvPr id="6" name="Footer Placeholder 5">
            <a:extLst>
              <a:ext uri="{FF2B5EF4-FFF2-40B4-BE49-F238E27FC236}">
                <a16:creationId xmlns:a16="http://schemas.microsoft.com/office/drawing/2014/main" id="{9207A3A5-B0B2-4E3B-93DE-0FD7D39243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73CD3-4F61-4723-9613-05DFD17968A1}"/>
              </a:ext>
            </a:extLst>
          </p:cNvPr>
          <p:cNvSpPr>
            <a:spLocks noGrp="1"/>
          </p:cNvSpPr>
          <p:nvPr>
            <p:ph type="sldNum" sz="quarter" idx="12"/>
          </p:nvPr>
        </p:nvSpPr>
        <p:spPr/>
        <p:txBody>
          <a:bodyPr/>
          <a:lstStyle/>
          <a:p>
            <a:fld id="{908A614A-15E7-4788-A537-E20FA1FD2711}" type="slidenum">
              <a:rPr lang="en-US" smtClean="0"/>
              <a:t>‹#›</a:t>
            </a:fld>
            <a:endParaRPr lang="en-US"/>
          </a:p>
        </p:txBody>
      </p:sp>
    </p:spTree>
    <p:extLst>
      <p:ext uri="{BB962C8B-B14F-4D97-AF65-F5344CB8AC3E}">
        <p14:creationId xmlns:p14="http://schemas.microsoft.com/office/powerpoint/2010/main" val="1171545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AC37-74D8-4570-B567-7666AA096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F7E7E4-203B-46EB-A717-071F329EB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2603D-F858-4753-94D1-2F0237B2A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B973C-AC33-4BF3-98D9-D41D10440E16}"/>
              </a:ext>
            </a:extLst>
          </p:cNvPr>
          <p:cNvSpPr>
            <a:spLocks noGrp="1"/>
          </p:cNvSpPr>
          <p:nvPr>
            <p:ph type="dt" sz="half" idx="10"/>
          </p:nvPr>
        </p:nvSpPr>
        <p:spPr/>
        <p:txBody>
          <a:bodyPr/>
          <a:lstStyle/>
          <a:p>
            <a:fld id="{38A3DC64-C32F-4592-96EC-7BB4D0C4C69F}" type="datetimeFigureOut">
              <a:rPr lang="en-US" smtClean="0"/>
              <a:t>8/15/2023</a:t>
            </a:fld>
            <a:endParaRPr lang="en-US"/>
          </a:p>
        </p:txBody>
      </p:sp>
      <p:sp>
        <p:nvSpPr>
          <p:cNvPr id="6" name="Footer Placeholder 5">
            <a:extLst>
              <a:ext uri="{FF2B5EF4-FFF2-40B4-BE49-F238E27FC236}">
                <a16:creationId xmlns:a16="http://schemas.microsoft.com/office/drawing/2014/main" id="{EC2AC7F8-CDEB-4C54-A0A1-3EBCD224A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C0ED4-AA0E-405A-A8F1-4EC14C352FD7}"/>
              </a:ext>
            </a:extLst>
          </p:cNvPr>
          <p:cNvSpPr>
            <a:spLocks noGrp="1"/>
          </p:cNvSpPr>
          <p:nvPr>
            <p:ph type="sldNum" sz="quarter" idx="12"/>
          </p:nvPr>
        </p:nvSpPr>
        <p:spPr/>
        <p:txBody>
          <a:bodyPr/>
          <a:lstStyle/>
          <a:p>
            <a:fld id="{908A614A-15E7-4788-A537-E20FA1FD2711}" type="slidenum">
              <a:rPr lang="en-US" smtClean="0"/>
              <a:t>‹#›</a:t>
            </a:fld>
            <a:endParaRPr lang="en-US"/>
          </a:p>
        </p:txBody>
      </p:sp>
    </p:spTree>
    <p:extLst>
      <p:ext uri="{BB962C8B-B14F-4D97-AF65-F5344CB8AC3E}">
        <p14:creationId xmlns:p14="http://schemas.microsoft.com/office/powerpoint/2010/main" val="2376823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3A4E-3CF2-4444-958A-47A8DC6A7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F88896-8E30-46A7-97CE-DEC84B0BE0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9A79A-2148-4467-8356-BC452F9B6484}"/>
              </a:ext>
            </a:extLst>
          </p:cNvPr>
          <p:cNvSpPr>
            <a:spLocks noGrp="1"/>
          </p:cNvSpPr>
          <p:nvPr>
            <p:ph type="dt" sz="half" idx="10"/>
          </p:nvPr>
        </p:nvSpPr>
        <p:spPr/>
        <p:txBody>
          <a:bodyPr/>
          <a:lstStyle/>
          <a:p>
            <a:fld id="{38A3DC64-C32F-4592-96EC-7BB4D0C4C69F}" type="datetimeFigureOut">
              <a:rPr lang="en-US" smtClean="0"/>
              <a:t>8/15/2023</a:t>
            </a:fld>
            <a:endParaRPr lang="en-US"/>
          </a:p>
        </p:txBody>
      </p:sp>
      <p:sp>
        <p:nvSpPr>
          <p:cNvPr id="5" name="Footer Placeholder 4">
            <a:extLst>
              <a:ext uri="{FF2B5EF4-FFF2-40B4-BE49-F238E27FC236}">
                <a16:creationId xmlns:a16="http://schemas.microsoft.com/office/drawing/2014/main" id="{4444851B-0A89-4EEE-8521-22AF01407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C12B1-5923-4370-88AD-5CA385CD5CB9}"/>
              </a:ext>
            </a:extLst>
          </p:cNvPr>
          <p:cNvSpPr>
            <a:spLocks noGrp="1"/>
          </p:cNvSpPr>
          <p:nvPr>
            <p:ph type="sldNum" sz="quarter" idx="12"/>
          </p:nvPr>
        </p:nvSpPr>
        <p:spPr/>
        <p:txBody>
          <a:bodyPr/>
          <a:lstStyle/>
          <a:p>
            <a:fld id="{908A614A-15E7-4788-A537-E20FA1FD2711}" type="slidenum">
              <a:rPr lang="en-US" smtClean="0"/>
              <a:t>‹#›</a:t>
            </a:fld>
            <a:endParaRPr lang="en-US"/>
          </a:p>
        </p:txBody>
      </p:sp>
    </p:spTree>
    <p:extLst>
      <p:ext uri="{BB962C8B-B14F-4D97-AF65-F5344CB8AC3E}">
        <p14:creationId xmlns:p14="http://schemas.microsoft.com/office/powerpoint/2010/main" val="3733088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088BC-62E7-4EFD-97B0-BFC9E1329E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F6F172-C714-4B97-B9AB-4C14624C41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016C9-5297-4308-BAE9-1AD066440915}"/>
              </a:ext>
            </a:extLst>
          </p:cNvPr>
          <p:cNvSpPr>
            <a:spLocks noGrp="1"/>
          </p:cNvSpPr>
          <p:nvPr>
            <p:ph type="dt" sz="half" idx="10"/>
          </p:nvPr>
        </p:nvSpPr>
        <p:spPr/>
        <p:txBody>
          <a:bodyPr/>
          <a:lstStyle/>
          <a:p>
            <a:fld id="{38A3DC64-C32F-4592-96EC-7BB4D0C4C69F}" type="datetimeFigureOut">
              <a:rPr lang="en-US" smtClean="0"/>
              <a:t>8/15/2023</a:t>
            </a:fld>
            <a:endParaRPr lang="en-US"/>
          </a:p>
        </p:txBody>
      </p:sp>
      <p:sp>
        <p:nvSpPr>
          <p:cNvPr id="5" name="Footer Placeholder 4">
            <a:extLst>
              <a:ext uri="{FF2B5EF4-FFF2-40B4-BE49-F238E27FC236}">
                <a16:creationId xmlns:a16="http://schemas.microsoft.com/office/drawing/2014/main" id="{9FF625D2-4566-437B-936A-717DCB9FE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49255-F68C-48D3-849E-AF87EABA8201}"/>
              </a:ext>
            </a:extLst>
          </p:cNvPr>
          <p:cNvSpPr>
            <a:spLocks noGrp="1"/>
          </p:cNvSpPr>
          <p:nvPr>
            <p:ph type="sldNum" sz="quarter" idx="12"/>
          </p:nvPr>
        </p:nvSpPr>
        <p:spPr/>
        <p:txBody>
          <a:bodyPr/>
          <a:lstStyle/>
          <a:p>
            <a:fld id="{908A614A-15E7-4788-A537-E20FA1FD2711}" type="slidenum">
              <a:rPr lang="en-US" smtClean="0"/>
              <a:t>‹#›</a:t>
            </a:fld>
            <a:endParaRPr lang="en-US"/>
          </a:p>
        </p:txBody>
      </p:sp>
    </p:spTree>
    <p:extLst>
      <p:ext uri="{BB962C8B-B14F-4D97-AF65-F5344CB8AC3E}">
        <p14:creationId xmlns:p14="http://schemas.microsoft.com/office/powerpoint/2010/main" val="38325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8/15/2023</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7" name="Title Placeholder 1"/>
          <p:cNvSpPr>
            <a:spLocks noGrp="1"/>
          </p:cNvSpPr>
          <p:nvPr>
            <p:ph type="title"/>
          </p:nvPr>
        </p:nvSpPr>
        <p:spPr>
          <a:xfrm>
            <a:off x="609600" y="152400"/>
            <a:ext cx="10058400" cy="1066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1828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1" y="1981200"/>
            <a:ext cx="10138129"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8/15/2023</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8" name="Text Placeholder 7"/>
          <p:cNvSpPr>
            <a:spLocks noGrp="1"/>
          </p:cNvSpPr>
          <p:nvPr>
            <p:ph type="body" sz="quarter" idx="13" hasCustomPrompt="1"/>
          </p:nvPr>
        </p:nvSpPr>
        <p:spPr>
          <a:xfrm>
            <a:off x="609600" y="1371600"/>
            <a:ext cx="10160000" cy="533400"/>
          </a:xfrm>
        </p:spPr>
        <p:txBody>
          <a:bodyPr/>
          <a:lstStyle>
            <a:lvl1pPr marL="0" indent="0">
              <a:buNone/>
              <a:defRPr b="1" baseline="0">
                <a:solidFill>
                  <a:srgbClr val="C8102E"/>
                </a:solidFill>
              </a:defRPr>
            </a:lvl1pPr>
          </a:lstStyle>
          <a:p>
            <a:pPr lvl="0"/>
            <a:r>
              <a:rPr lang="en-US" dirty="0"/>
              <a:t>Sub-Header Text goes here</a:t>
            </a:r>
          </a:p>
        </p:txBody>
      </p:sp>
    </p:spTree>
    <p:extLst>
      <p:ext uri="{BB962C8B-B14F-4D97-AF65-F5344CB8AC3E}">
        <p14:creationId xmlns:p14="http://schemas.microsoft.com/office/powerpoint/2010/main" val="329578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47800"/>
            <a:ext cx="5384800" cy="4678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78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8/15/2023</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51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240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5240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8/15/2023</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10" name="Content Placeholder 2"/>
          <p:cNvSpPr>
            <a:spLocks noGrp="1"/>
          </p:cNvSpPr>
          <p:nvPr>
            <p:ph sz="half" idx="13"/>
          </p:nvPr>
        </p:nvSpPr>
        <p:spPr>
          <a:xfrm>
            <a:off x="609600" y="38100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6197600" y="38100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352550"/>
            <a:ext cx="5127313" cy="639762"/>
          </a:xfrm>
        </p:spPr>
        <p:txBody>
          <a:bodyPr anchor="b"/>
          <a:lstStyle>
            <a:lvl1pPr marL="0" indent="0" algn="ctr">
              <a:buNone/>
              <a:defRPr sz="24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1992312"/>
            <a:ext cx="512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8568" y="1352550"/>
            <a:ext cx="5084233" cy="639762"/>
          </a:xfrm>
        </p:spPr>
        <p:txBody>
          <a:bodyPr anchor="b"/>
          <a:lstStyle>
            <a:lvl1pPr marL="0" indent="0" algn="ctr">
              <a:buNone/>
              <a:defRPr sz="24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88568" y="1992312"/>
            <a:ext cx="50842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8/15/2023</a:t>
            </a:fld>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8110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t>8/15/2023</a:t>
            </a:fld>
            <a:endParaRPr lang="en-US"/>
          </a:p>
        </p:txBody>
      </p:sp>
      <p:sp>
        <p:nvSpPr>
          <p:cNvPr id="4" name="Footer Placeholder 3"/>
          <p:cNvSpPr>
            <a:spLocks noGrp="1"/>
          </p:cNvSpPr>
          <p:nvPr>
            <p:ph type="ftr" sz="quarter" idx="11"/>
          </p:nvPr>
        </p:nvSpPr>
        <p:spPr>
          <a:xfrm>
            <a:off x="4165600" y="640080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0070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t>8/15/2023</a:t>
            </a:fld>
            <a:endParaRPr lang="en-US"/>
          </a:p>
        </p:txBody>
      </p:sp>
      <p:sp>
        <p:nvSpPr>
          <p:cNvPr id="4" name="Slide Number Placeholder 3"/>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405300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A916B-46B0-4961-BFB1-5CD0BCFD5E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6D1BF1-D607-453F-8D23-CC77293A4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00A562-DAED-4A48-BD2F-55C330AB5A37}"/>
              </a:ext>
            </a:extLst>
          </p:cNvPr>
          <p:cNvSpPr>
            <a:spLocks noGrp="1"/>
          </p:cNvSpPr>
          <p:nvPr>
            <p:ph type="dt" sz="half" idx="10"/>
          </p:nvPr>
        </p:nvSpPr>
        <p:spPr/>
        <p:txBody>
          <a:bodyPr/>
          <a:lstStyle/>
          <a:p>
            <a:fld id="{38A3DC64-C32F-4592-96EC-7BB4D0C4C69F}" type="datetimeFigureOut">
              <a:rPr lang="en-US" smtClean="0"/>
              <a:t>8/15/2023</a:t>
            </a:fld>
            <a:endParaRPr lang="en-US"/>
          </a:p>
        </p:txBody>
      </p:sp>
      <p:sp>
        <p:nvSpPr>
          <p:cNvPr id="5" name="Footer Placeholder 4">
            <a:extLst>
              <a:ext uri="{FF2B5EF4-FFF2-40B4-BE49-F238E27FC236}">
                <a16:creationId xmlns:a16="http://schemas.microsoft.com/office/drawing/2014/main" id="{6D887F87-33ED-4750-90F3-FFD8D169E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97A54-CF89-4F3C-9F79-7B0E3D4F73F3}"/>
              </a:ext>
            </a:extLst>
          </p:cNvPr>
          <p:cNvSpPr>
            <a:spLocks noGrp="1"/>
          </p:cNvSpPr>
          <p:nvPr>
            <p:ph type="sldNum" sz="quarter" idx="12"/>
          </p:nvPr>
        </p:nvSpPr>
        <p:spPr/>
        <p:txBody>
          <a:bodyPr/>
          <a:lstStyle/>
          <a:p>
            <a:fld id="{908A614A-15E7-4788-A537-E20FA1FD2711}" type="slidenum">
              <a:rPr lang="en-US" smtClean="0"/>
              <a:t>‹#›</a:t>
            </a:fld>
            <a:endParaRPr lang="en-US"/>
          </a:p>
        </p:txBody>
      </p:sp>
    </p:spTree>
    <p:extLst>
      <p:ext uri="{BB962C8B-B14F-4D97-AF65-F5344CB8AC3E}">
        <p14:creationId xmlns:p14="http://schemas.microsoft.com/office/powerpoint/2010/main" val="323229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12192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5" name="Rectangle 14"/>
          <p:cNvSpPr/>
          <p:nvPr userDrawn="1"/>
        </p:nvSpPr>
        <p:spPr>
          <a:xfrm>
            <a:off x="0" y="0"/>
            <a:ext cx="12192000" cy="1219200"/>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ffectLst/>
            </a:endParaRPr>
          </a:p>
        </p:txBody>
      </p:sp>
      <p:sp>
        <p:nvSpPr>
          <p:cNvPr id="2" name="Title Placeholder 1"/>
          <p:cNvSpPr>
            <a:spLocks noGrp="1"/>
          </p:cNvSpPr>
          <p:nvPr>
            <p:ph type="title"/>
          </p:nvPr>
        </p:nvSpPr>
        <p:spPr>
          <a:xfrm>
            <a:off x="609600" y="152400"/>
            <a:ext cx="100584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71600"/>
            <a:ext cx="109728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08000" y="6340476"/>
            <a:ext cx="1219200" cy="365125"/>
          </a:xfrm>
          <a:prstGeom prst="rect">
            <a:avLst/>
          </a:prstGeom>
        </p:spPr>
        <p:txBody>
          <a:bodyPr vert="horz" lIns="91440" tIns="45720" rIns="91440" bIns="45720" rtlCol="0" anchor="ctr"/>
          <a:lstStyle>
            <a:lvl1pPr algn="l">
              <a:defRPr sz="1200">
                <a:solidFill>
                  <a:schemeClr val="bg1"/>
                </a:solidFill>
              </a:defRPr>
            </a:lvl1pPr>
          </a:lstStyle>
          <a:p>
            <a:fld id="{176A6A54-2A6B-4242-B691-C4DE4231F394}" type="datetimeFigureOut">
              <a:rPr lang="en-US" smtClean="0"/>
              <a:pPr/>
              <a:t>8/15/2023</a:t>
            </a:fld>
            <a:endParaRPr lang="en-US"/>
          </a:p>
        </p:txBody>
      </p:sp>
      <p:sp>
        <p:nvSpPr>
          <p:cNvPr id="6" name="Slide Number Placeholder 5"/>
          <p:cNvSpPr>
            <a:spLocks noGrp="1"/>
          </p:cNvSpPr>
          <p:nvPr>
            <p:ph type="sldNum" sz="quarter" idx="4"/>
          </p:nvPr>
        </p:nvSpPr>
        <p:spPr>
          <a:xfrm>
            <a:off x="9855200" y="6324601"/>
            <a:ext cx="1828800" cy="365125"/>
          </a:xfrm>
          <a:prstGeom prst="rect">
            <a:avLst/>
          </a:prstGeom>
        </p:spPr>
        <p:txBody>
          <a:bodyPr vert="horz" lIns="91440" tIns="45720" rIns="91440" bIns="45720" rtlCol="0" anchor="ctr"/>
          <a:lstStyle>
            <a:lvl1pPr algn="r">
              <a:defRPr sz="1200">
                <a:solidFill>
                  <a:schemeClr val="bg1"/>
                </a:solidFill>
              </a:defRPr>
            </a:lvl1pPr>
          </a:lstStyle>
          <a:p>
            <a:fld id="{B2FED1A7-FB98-43FD-AA3D-E7C3EC56B298}" type="slidenum">
              <a:rPr lang="en-US" smtClean="0"/>
              <a:pPr/>
              <a:t>‹#›</a:t>
            </a:fld>
            <a:endParaRPr lang="en-US"/>
          </a:p>
        </p:txBody>
      </p:sp>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25200" y="381000"/>
            <a:ext cx="678610" cy="1180958"/>
          </a:xfrm>
          <a:prstGeom prst="rect">
            <a:avLst/>
          </a:prstGeom>
        </p:spPr>
      </p:pic>
    </p:spTree>
    <p:extLst>
      <p:ext uri="{BB962C8B-B14F-4D97-AF65-F5344CB8AC3E}">
        <p14:creationId xmlns:p14="http://schemas.microsoft.com/office/powerpoint/2010/main" val="13763782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1" r:id="rId4"/>
    <p:sldLayoutId id="2147483665" r:id="rId5"/>
    <p:sldLayoutId id="2147483662" r:id="rId6"/>
    <p:sldLayoutId id="2147483663" r:id="rId7"/>
    <p:sldLayoutId id="2147483664" r:id="rId8"/>
  </p:sldLayoutIdLst>
  <p:txStyles>
    <p:titleStyle>
      <a:lvl1pPr algn="l" defTabSz="914400" rtl="0" eaLnBrk="1" latinLnBrk="0" hangingPunct="1">
        <a:spcBef>
          <a:spcPct val="0"/>
        </a:spcBef>
        <a:buNone/>
        <a:defRPr sz="4000" b="1" kern="1200">
          <a:solidFill>
            <a:schemeClr val="bg1"/>
          </a:solidFill>
          <a:latin typeface="+mj-lt"/>
          <a:ea typeface="Roboto Slab" pitchFamily="2"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7E2F0-B8B2-4225-9544-AC5BD4E42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7193A6-BA11-481D-89E7-CB757FDA9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9F966-B126-44B3-A865-342724094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3DC64-C32F-4592-96EC-7BB4D0C4C69F}" type="datetimeFigureOut">
              <a:rPr lang="en-US" smtClean="0"/>
              <a:t>8/15/2023</a:t>
            </a:fld>
            <a:endParaRPr lang="en-US"/>
          </a:p>
        </p:txBody>
      </p:sp>
      <p:sp>
        <p:nvSpPr>
          <p:cNvPr id="5" name="Footer Placeholder 4">
            <a:extLst>
              <a:ext uri="{FF2B5EF4-FFF2-40B4-BE49-F238E27FC236}">
                <a16:creationId xmlns:a16="http://schemas.microsoft.com/office/drawing/2014/main" id="{443EFDAD-43D7-4BA5-885B-6FCAF62D9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96CA98-287E-43FD-8AEA-3DD713992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A614A-15E7-4788-A537-E20FA1FD2711}" type="slidenum">
              <a:rPr lang="en-US" smtClean="0"/>
              <a:t>‹#›</a:t>
            </a:fld>
            <a:endParaRPr lang="en-US"/>
          </a:p>
        </p:txBody>
      </p:sp>
    </p:spTree>
    <p:extLst>
      <p:ext uri="{BB962C8B-B14F-4D97-AF65-F5344CB8AC3E}">
        <p14:creationId xmlns:p14="http://schemas.microsoft.com/office/powerpoint/2010/main" val="23119835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7CE4F9-F2F4-436D-912F-3AC5807C15B0}"/>
              </a:ext>
            </a:extLst>
          </p:cNvPr>
          <p:cNvSpPr/>
          <p:nvPr/>
        </p:nvSpPr>
        <p:spPr>
          <a:xfrm>
            <a:off x="0" y="-10610"/>
            <a:ext cx="12192000" cy="6858000"/>
          </a:xfrm>
          <a:prstGeom prst="rect">
            <a:avLst/>
          </a:prstGeom>
          <a:solidFill>
            <a:srgbClr val="C8102E">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AC1EA5D7-57A9-4AA4-9AD4-B0370D89739E}"/>
              </a:ext>
            </a:extLst>
          </p:cNvPr>
          <p:cNvSpPr>
            <a:spLocks noGrp="1"/>
          </p:cNvSpPr>
          <p:nvPr>
            <p:ph type="subTitle" idx="1"/>
          </p:nvPr>
        </p:nvSpPr>
        <p:spPr>
          <a:xfrm>
            <a:off x="5524500" y="2382051"/>
            <a:ext cx="5943600" cy="1524000"/>
          </a:xfrm>
        </p:spPr>
        <p:txBody>
          <a:bodyPr>
            <a:normAutofit/>
          </a:bodyPr>
          <a:lstStyle/>
          <a:p>
            <a:pPr marL="342900" indent="-342900" algn="l">
              <a:buClr>
                <a:schemeClr val="tx1"/>
              </a:buClr>
              <a:buFont typeface="Arial" panose="020B0604020202020204" pitchFamily="34" charset="0"/>
              <a:buChar char="•"/>
            </a:pPr>
            <a:r>
              <a:rPr lang="en-US" sz="2800" dirty="0">
                <a:solidFill>
                  <a:schemeClr val="bg1"/>
                </a:solidFill>
                <a:latin typeface="Segoe UI" panose="020B0502040204020203" pitchFamily="34" charset="0"/>
                <a:cs typeface="Segoe UI" panose="020B0502040204020203" pitchFamily="34" charset="0"/>
              </a:rPr>
              <a:t>Give feedback</a:t>
            </a:r>
          </a:p>
          <a:p>
            <a:pPr marL="342900" indent="-342900" algn="l">
              <a:buClr>
                <a:schemeClr val="tx1"/>
              </a:buClr>
              <a:buFont typeface="Arial" panose="020B0604020202020204" pitchFamily="34" charset="0"/>
              <a:buChar char="•"/>
            </a:pPr>
            <a:r>
              <a:rPr lang="en-US" sz="2800" dirty="0">
                <a:solidFill>
                  <a:schemeClr val="bg1"/>
                </a:solidFill>
                <a:latin typeface="Segoe UI" panose="020B0502040204020203" pitchFamily="34" charset="0"/>
                <a:cs typeface="Segoe UI" panose="020B0502040204020203" pitchFamily="34" charset="0"/>
              </a:rPr>
              <a:t>Share examples </a:t>
            </a:r>
          </a:p>
          <a:p>
            <a:pPr marL="342900" indent="-342900" algn="l">
              <a:buClr>
                <a:schemeClr val="tx1"/>
              </a:buClr>
              <a:buFont typeface="Arial" panose="020B0604020202020204" pitchFamily="34" charset="0"/>
              <a:buChar char="•"/>
            </a:pPr>
            <a:r>
              <a:rPr lang="en-US" sz="2800" dirty="0">
                <a:solidFill>
                  <a:schemeClr val="bg1"/>
                </a:solidFill>
                <a:latin typeface="Segoe UI" panose="020B0502040204020203" pitchFamily="34" charset="0"/>
                <a:cs typeface="Segoe UI" panose="020B0502040204020203" pitchFamily="34" charset="0"/>
              </a:rPr>
              <a:t>Learn more at </a:t>
            </a:r>
            <a:r>
              <a:rPr lang="en-US" sz="2800" b="1" dirty="0">
                <a:solidFill>
                  <a:schemeClr val="bg1"/>
                </a:solidFill>
                <a:latin typeface="Segoe UI" panose="020B0502040204020203" pitchFamily="34" charset="0"/>
                <a:cs typeface="Segoe UI" panose="020B0502040204020203" pitchFamily="34" charset="0"/>
              </a:rPr>
              <a:t>www.niu.edu/hlc</a:t>
            </a:r>
          </a:p>
        </p:txBody>
      </p:sp>
      <p:sp>
        <p:nvSpPr>
          <p:cNvPr id="9" name="TextBox 8">
            <a:extLst>
              <a:ext uri="{FF2B5EF4-FFF2-40B4-BE49-F238E27FC236}">
                <a16:creationId xmlns:a16="http://schemas.microsoft.com/office/drawing/2014/main" id="{ACE1214E-6353-46A2-B7C5-6D8B87C8240E}"/>
              </a:ext>
            </a:extLst>
          </p:cNvPr>
          <p:cNvSpPr txBox="1"/>
          <p:nvPr/>
        </p:nvSpPr>
        <p:spPr>
          <a:xfrm>
            <a:off x="0" y="4429835"/>
            <a:ext cx="12192000" cy="646331"/>
          </a:xfrm>
          <a:prstGeom prst="rect">
            <a:avLst/>
          </a:prstGeom>
          <a:noFill/>
        </p:spPr>
        <p:txBody>
          <a:bodyPr wrap="square">
            <a:spAutoFit/>
          </a:bodyPr>
          <a:lstStyle/>
          <a:p>
            <a:pPr marL="0" indent="0" algn="ctr">
              <a:buNone/>
            </a:pPr>
            <a:r>
              <a:rPr lang="en-US" sz="3600" b="1" i="1" dirty="0">
                <a:solidFill>
                  <a:schemeClr val="bg1"/>
                </a:solidFill>
                <a:effectLst>
                  <a:outerShdw blurRad="50800" dist="38100" dir="8100000" algn="tr" rotWithShape="0">
                    <a:prstClr val="black">
                      <a:alpha val="40000"/>
                    </a:prstClr>
                  </a:outerShdw>
                </a:effectLst>
                <a:latin typeface="Segoe UI Semibold" panose="020B0702040204020203" pitchFamily="34" charset="0"/>
                <a:cs typeface="Segoe UI Semibold" panose="020B0702040204020203" pitchFamily="34" charset="0"/>
              </a:rPr>
              <a:t>Look for </a:t>
            </a:r>
            <a:r>
              <a:rPr lang="en-US" sz="3600" i="1" dirty="0">
                <a:solidFill>
                  <a:schemeClr val="bg1"/>
                </a:solidFill>
                <a:effectLst>
                  <a:outerShdw blurRad="50800" dist="38100" dir="8100000" algn="tr" rotWithShape="0">
                    <a:prstClr val="black">
                      <a:alpha val="40000"/>
                    </a:prstClr>
                  </a:outerShdw>
                </a:effectLst>
                <a:latin typeface="Segoe UI Semibold" panose="020B0702040204020203" pitchFamily="34" charset="0"/>
                <a:cs typeface="Segoe UI Semibold" panose="020B0702040204020203" pitchFamily="34" charset="0"/>
              </a:rPr>
              <a:t>opportunities to participate this fall.</a:t>
            </a:r>
            <a:endParaRPr lang="en-US" sz="3600" dirty="0">
              <a:effectLst>
                <a:outerShdw blurRad="50800" dist="38100" dir="8100000" algn="tr" rotWithShape="0">
                  <a:prstClr val="black">
                    <a:alpha val="40000"/>
                  </a:prstClr>
                </a:outerShdw>
              </a:effectLst>
              <a:latin typeface="Segoe UI Semibold" panose="020B0702040204020203" pitchFamily="34" charset="0"/>
              <a:cs typeface="Segoe UI Semibold" panose="020B0702040204020203" pitchFamily="34" charset="0"/>
            </a:endParaRPr>
          </a:p>
        </p:txBody>
      </p:sp>
      <p:sp>
        <p:nvSpPr>
          <p:cNvPr id="5" name="Title 4">
            <a:extLst>
              <a:ext uri="{FF2B5EF4-FFF2-40B4-BE49-F238E27FC236}">
                <a16:creationId xmlns:a16="http://schemas.microsoft.com/office/drawing/2014/main" id="{65F1CD22-AF34-404E-B29B-3B6A2967A44C}"/>
              </a:ext>
            </a:extLst>
          </p:cNvPr>
          <p:cNvSpPr>
            <a:spLocks noGrp="1"/>
          </p:cNvSpPr>
          <p:nvPr>
            <p:ph type="ctrTitle"/>
          </p:nvPr>
        </p:nvSpPr>
        <p:spPr>
          <a:xfrm>
            <a:off x="1143000" y="533401"/>
            <a:ext cx="9601200" cy="1295400"/>
          </a:xfrm>
          <a:scene3d>
            <a:camera prst="orthographicFront"/>
            <a:lightRig rig="threePt" dir="t">
              <a:rot lat="0" lon="0" rev="6600000"/>
            </a:lightRig>
          </a:scene3d>
        </p:spPr>
        <p:txBody>
          <a:bodyPr>
            <a:normAutofit fontScale="90000"/>
            <a:scene3d>
              <a:camera prst="orthographicFront"/>
              <a:lightRig rig="brightRoom" dir="t"/>
            </a:scene3d>
          </a:bodyPr>
          <a:lstStyle/>
          <a:p>
            <a:r>
              <a:rPr lang="en-US" sz="6000" dirty="0">
                <a:solidFill>
                  <a:schemeClr val="bg1"/>
                </a:solidFill>
                <a:effectLst>
                  <a:outerShdw blurRad="50800" dist="38100" dir="8100000" algn="tr" rotWithShape="0">
                    <a:prstClr val="black">
                      <a:alpha val="40000"/>
                    </a:prstClr>
                  </a:outerShdw>
                </a:effectLst>
                <a:latin typeface="Segoe UI Semibold" panose="020B0702040204020203" pitchFamily="34" charset="0"/>
                <a:ea typeface="Segoe UI Black" panose="020B0A02040204020203" pitchFamily="34" charset="0"/>
                <a:cs typeface="Segoe UI Semibold" panose="020B0702040204020203" pitchFamily="34" charset="0"/>
              </a:rPr>
              <a:t>Contribute to a</a:t>
            </a:r>
            <a:br>
              <a:rPr lang="en-US" sz="6000" dirty="0">
                <a:solidFill>
                  <a:schemeClr val="bg1"/>
                </a:solidFill>
                <a:effectLst>
                  <a:outerShdw blurRad="50800" dist="38100" dir="8100000" algn="tr" rotWithShape="0">
                    <a:prstClr val="black">
                      <a:alpha val="40000"/>
                    </a:prstClr>
                  </a:outerShdw>
                </a:effectLst>
                <a:latin typeface="Segoe UI Semibold" panose="020B0702040204020203" pitchFamily="34" charset="0"/>
                <a:ea typeface="Segoe UI Black" panose="020B0A02040204020203" pitchFamily="34" charset="0"/>
                <a:cs typeface="Segoe UI Semibold" panose="020B0702040204020203" pitchFamily="34" charset="0"/>
              </a:rPr>
            </a:br>
            <a:r>
              <a:rPr lang="en-US" sz="6000" b="1" dirty="0">
                <a:solidFill>
                  <a:schemeClr val="bg1"/>
                </a:solidFill>
                <a:effectLst>
                  <a:outerShdw blurRad="50800" dist="38100" dir="8100000" algn="tr" rotWithShape="0">
                    <a:prstClr val="black">
                      <a:alpha val="40000"/>
                    </a:prstClr>
                  </a:outerShdw>
                </a:effectLst>
                <a:latin typeface="Segoe UI Semibold" panose="020B0702040204020203" pitchFamily="34" charset="0"/>
                <a:ea typeface="Segoe UI Black" panose="020B0A02040204020203" pitchFamily="34" charset="0"/>
                <a:cs typeface="Segoe UI Semibold" panose="020B0702040204020203" pitchFamily="34" charset="0"/>
              </a:rPr>
              <a:t>Successful Accreditation Visit</a:t>
            </a:r>
            <a:endParaRPr lang="en-US" dirty="0">
              <a:solidFill>
                <a:schemeClr val="bg1"/>
              </a:solidFill>
              <a:effectLst>
                <a:outerShdw blurRad="50800" dist="38100" dir="8100000" algn="tr" rotWithShape="0">
                  <a:prstClr val="black">
                    <a:alpha val="40000"/>
                  </a:prstClr>
                </a:outerShdw>
              </a:effectLst>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7" name="Picture 4" descr="Higher Learning Commission, service mark">
            <a:extLst>
              <a:ext uri="{FF2B5EF4-FFF2-40B4-BE49-F238E27FC236}">
                <a16:creationId xmlns:a16="http://schemas.microsoft.com/office/drawing/2014/main" id="{954BD13E-08E8-415A-9A05-398E2E100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658611"/>
            <a:ext cx="3048000" cy="892561"/>
          </a:xfrm>
          <a:prstGeom prst="rect">
            <a:avLst/>
          </a:prstGeom>
          <a:solidFill>
            <a:schemeClr val="bg1"/>
          </a:solidFill>
          <a:ln w="19050">
            <a:solidFill>
              <a:schemeClr val="tx1"/>
            </a:solidFill>
          </a:ln>
        </p:spPr>
      </p:pic>
      <p:pic>
        <p:nvPicPr>
          <p:cNvPr id="14" name="Picture 13" descr="A black and white logo&#10;&#10;Description automatically generated">
            <a:extLst>
              <a:ext uri="{FF2B5EF4-FFF2-40B4-BE49-F238E27FC236}">
                <a16:creationId xmlns:a16="http://schemas.microsoft.com/office/drawing/2014/main" id="{F058DA95-430E-4261-B74C-D085BBC1A6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8783" y="5228905"/>
            <a:ext cx="1829633" cy="1465746"/>
          </a:xfrm>
          <a:prstGeom prst="rect">
            <a:avLst/>
          </a:prstGeom>
        </p:spPr>
      </p:pic>
    </p:spTree>
    <p:extLst>
      <p:ext uri="{BB962C8B-B14F-4D97-AF65-F5344CB8AC3E}">
        <p14:creationId xmlns:p14="http://schemas.microsoft.com/office/powerpoint/2010/main" val="19915879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36a360e-d0b0-4014-880b-c6b09c0c3bc7">
      <UserInfo>
        <DisplayName>Jennice O'Brien</DisplayName>
        <AccountId>17</AccountId>
        <AccountType/>
      </UserInfo>
      <UserInfo>
        <DisplayName>Alicia Schatteman</DisplayName>
        <AccountId>23</AccountId>
        <AccountType/>
      </UserInfo>
      <UserInfo>
        <DisplayName>Amy Buhrow</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F0A1D203B4B0409725AD214FAE6724" ma:contentTypeVersion="7" ma:contentTypeDescription="Create a new document." ma:contentTypeScope="" ma:versionID="f24ceee43c7f09d47e8bceb5f55ca988">
  <xsd:schema xmlns:xsd="http://www.w3.org/2001/XMLSchema" xmlns:xs="http://www.w3.org/2001/XMLSchema" xmlns:p="http://schemas.microsoft.com/office/2006/metadata/properties" xmlns:ns2="22ceccf4-ce10-4413-bce7-4ecab9b3b977" xmlns:ns3="c36a360e-d0b0-4014-880b-c6b09c0c3bc7" targetNamespace="http://schemas.microsoft.com/office/2006/metadata/properties" ma:root="true" ma:fieldsID="6437262d024187915d885024e7d232bd" ns2:_="" ns3:_="">
    <xsd:import namespace="22ceccf4-ce10-4413-bce7-4ecab9b3b977"/>
    <xsd:import namespace="c36a360e-d0b0-4014-880b-c6b09c0c3b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ceccf4-ce10-4413-bce7-4ecab9b3b9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6a360e-d0b0-4014-880b-c6b09c0c3b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75C5EC-9954-4C6B-BDAD-7CA1A70A56A8}">
  <ds:schemaRefs>
    <ds:schemaRef ds:uri="http://schemas.openxmlformats.org/package/2006/metadata/core-properties"/>
    <ds:schemaRef ds:uri="c36a360e-d0b0-4014-880b-c6b09c0c3bc7"/>
    <ds:schemaRef ds:uri="http://purl.org/dc/dcmitype/"/>
    <ds:schemaRef ds:uri="http://www.w3.org/XML/1998/namespace"/>
    <ds:schemaRef ds:uri="http://purl.org/dc/terms/"/>
    <ds:schemaRef ds:uri="http://schemas.microsoft.com/office/infopath/2007/PartnerControls"/>
    <ds:schemaRef ds:uri="http://purl.org/dc/elements/1.1/"/>
    <ds:schemaRef ds:uri="http://schemas.microsoft.com/office/2006/documentManagement/types"/>
    <ds:schemaRef ds:uri="22ceccf4-ce10-4413-bce7-4ecab9b3b977"/>
    <ds:schemaRef ds:uri="http://schemas.microsoft.com/office/2006/metadata/properties"/>
  </ds:schemaRefs>
</ds:datastoreItem>
</file>

<file path=customXml/itemProps2.xml><?xml version="1.0" encoding="utf-8"?>
<ds:datastoreItem xmlns:ds="http://schemas.openxmlformats.org/officeDocument/2006/customXml" ds:itemID="{70561973-6F1F-44BD-BC3C-94F263B7E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ceccf4-ce10-4413-bce7-4ecab9b3b977"/>
    <ds:schemaRef ds:uri="c36a360e-d0b0-4014-880b-c6b09c0c3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E7038C-426C-4049-807A-30E55C28C0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1430</TotalTime>
  <Words>197</Words>
  <Application>Microsoft Office PowerPoint</Application>
  <PresentationFormat>Widescreen</PresentationFormat>
  <Paragraphs>17</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1_Office Theme</vt:lpstr>
      <vt:lpstr>Custom Design</vt:lpstr>
      <vt:lpstr>Contribute to a Successful Accreditation Visit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Jennice O'Brien</dc:creator>
  <cp:lastModifiedBy>Amy Buhrow</cp:lastModifiedBy>
  <cp:revision>103</cp:revision>
  <dcterms:created xsi:type="dcterms:W3CDTF">2010-05-18T23:17:18Z</dcterms:created>
  <dcterms:modified xsi:type="dcterms:W3CDTF">2023-08-15T11:16:47Z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0x010100A4F0A1D203B4B0409725AD214FAE6724</vt:lpwstr>
  </property>
</Properties>
</file>