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6576000" cy="2926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6" userDrawn="1">
          <p15:clr>
            <a:srgbClr val="A4A3A4"/>
          </p15:clr>
        </p15:guide>
        <p15:guide id="2" pos="576" userDrawn="1">
          <p15:clr>
            <a:srgbClr val="A4A3A4"/>
          </p15:clr>
        </p15:guide>
        <p15:guide id="3" pos="22440" userDrawn="1">
          <p15:clr>
            <a:srgbClr val="A4A3A4"/>
          </p15:clr>
        </p15:guide>
        <p15:guide id="4" orient="horz" pos="17760" userDrawn="1">
          <p15:clr>
            <a:srgbClr val="A4A3A4"/>
          </p15:clr>
        </p15:guide>
        <p15:guide id="5" orient="horz" pos="3552" userDrawn="1">
          <p15:clr>
            <a:srgbClr val="A4A3A4"/>
          </p15:clr>
        </p15:guide>
        <p15:guide id="7" pos="6192" userDrawn="1">
          <p15:clr>
            <a:srgbClr val="A4A3A4"/>
          </p15:clr>
        </p15:guide>
        <p15:guide id="8" pos="11808" userDrawn="1">
          <p15:clr>
            <a:srgbClr val="A4A3A4"/>
          </p15:clr>
        </p15:guide>
        <p15:guide id="10" orient="horz" pos="3024" userDrawn="1">
          <p15:clr>
            <a:srgbClr val="A4A3A4"/>
          </p15:clr>
        </p15:guide>
        <p15:guide id="11" pos="5568" userDrawn="1">
          <p15:clr>
            <a:srgbClr val="A4A3A4"/>
          </p15:clr>
        </p15:guide>
        <p15:guide id="12" pos="11184" userDrawn="1">
          <p15:clr>
            <a:srgbClr val="A4A3A4"/>
          </p15:clr>
        </p15:guide>
        <p15:guide id="13" pos="16848" userDrawn="1">
          <p15:clr>
            <a:srgbClr val="A4A3A4"/>
          </p15:clr>
        </p15:guide>
        <p15:guide id="14" pos="5376" userDrawn="1">
          <p15:clr>
            <a:srgbClr val="A4A3A4"/>
          </p15:clr>
        </p15:guide>
        <p15:guide id="15" pos="768" userDrawn="1">
          <p15:clr>
            <a:srgbClr val="A4A3A4"/>
          </p15:clr>
        </p15:guide>
        <p15:guide id="16" pos="10992" userDrawn="1">
          <p15:clr>
            <a:srgbClr val="A4A3A4"/>
          </p15:clr>
        </p15:guide>
        <p15:guide id="17" pos="6384" userDrawn="1">
          <p15:clr>
            <a:srgbClr val="A4A3A4"/>
          </p15:clr>
        </p15:guide>
        <p15:guide id="18" pos="16608" userDrawn="1">
          <p15:clr>
            <a:srgbClr val="A4A3A4"/>
          </p15:clr>
        </p15:guide>
        <p15:guide id="19" pos="12000" userDrawn="1">
          <p15:clr>
            <a:srgbClr val="A4A3A4"/>
          </p15:clr>
        </p15:guide>
        <p15:guide id="20" pos="17472" userDrawn="1">
          <p15:clr>
            <a:srgbClr val="A4A3A4"/>
          </p15:clr>
        </p15:guide>
        <p15:guide id="21" pos="17664" userDrawn="1">
          <p15:clr>
            <a:srgbClr val="A4A3A4"/>
          </p15:clr>
        </p15:guide>
        <p15:guide id="22" pos="22224" userDrawn="1">
          <p15:clr>
            <a:srgbClr val="A4A3A4"/>
          </p15:clr>
        </p15:guide>
        <p15:guide id="23" orient="horz" pos="39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1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452"/>
    <p:restoredTop sz="96327"/>
  </p:normalViewPr>
  <p:slideViewPr>
    <p:cSldViewPr>
      <p:cViewPr>
        <p:scale>
          <a:sx n="55" d="100"/>
          <a:sy n="55" d="100"/>
        </p:scale>
        <p:origin x="144" y="-312"/>
      </p:cViewPr>
      <p:guideLst>
        <p:guide orient="horz" pos="456"/>
        <p:guide pos="576"/>
        <p:guide pos="22440"/>
        <p:guide orient="horz" pos="17760"/>
        <p:guide orient="horz" pos="3552"/>
        <p:guide pos="6192"/>
        <p:guide pos="11808"/>
        <p:guide orient="horz" pos="3024"/>
        <p:guide pos="5568"/>
        <p:guide pos="11184"/>
        <p:guide pos="16848"/>
        <p:guide pos="5376"/>
        <p:guide pos="768"/>
        <p:guide pos="10992"/>
        <p:guide pos="6384"/>
        <p:guide pos="16608"/>
        <p:guide pos="12000"/>
        <p:guide pos="17472"/>
        <p:guide pos="17664"/>
        <p:guide pos="22224"/>
        <p:guide orient="horz" pos="39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788749"/>
            <a:ext cx="31089600" cy="10187093"/>
          </a:xfrm>
        </p:spPr>
        <p:txBody>
          <a:bodyPr anchor="b"/>
          <a:lstStyle>
            <a:lvl1pPr algn="ctr"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5368695"/>
            <a:ext cx="27432000" cy="7064585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2372-5E36-7A4F-A9BC-D4649CDB129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56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2372-5E36-7A4F-A9BC-D4649CDB129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41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557867"/>
            <a:ext cx="7886700" cy="24797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557867"/>
            <a:ext cx="23202900" cy="24797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2372-5E36-7A4F-A9BC-D4649CDB129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0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2372-5E36-7A4F-A9BC-D4649CDB129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52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7294888"/>
            <a:ext cx="31546800" cy="12171678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9581715"/>
            <a:ext cx="31546800" cy="640079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2372-5E36-7A4F-A9BC-D4649CDB129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23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789333"/>
            <a:ext cx="15544800" cy="185657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789333"/>
            <a:ext cx="15544800" cy="185657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2372-5E36-7A4F-A9BC-D4649CDB129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4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557873"/>
            <a:ext cx="31546800" cy="56557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7172962"/>
            <a:ext cx="15473360" cy="351535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0688320"/>
            <a:ext cx="15473360" cy="157209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7172962"/>
            <a:ext cx="15549564" cy="351535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0688320"/>
            <a:ext cx="15549564" cy="157209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2372-5E36-7A4F-A9BC-D4649CDB129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3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2372-5E36-7A4F-A9BC-D4649CDB129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2372-5E36-7A4F-A9BC-D4649CDB129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8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950720"/>
            <a:ext cx="11796712" cy="682752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4213020"/>
            <a:ext cx="18516600" cy="20794133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778240"/>
            <a:ext cx="11796712" cy="16262775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2372-5E36-7A4F-A9BC-D4649CDB129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7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950720"/>
            <a:ext cx="11796712" cy="682752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4213020"/>
            <a:ext cx="18516600" cy="20794133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778240"/>
            <a:ext cx="11796712" cy="16262775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2372-5E36-7A4F-A9BC-D4649CDB129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7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557873"/>
            <a:ext cx="31546800" cy="56557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789333"/>
            <a:ext cx="31546800" cy="18565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7120433"/>
            <a:ext cx="822960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E2372-5E36-7A4F-A9BC-D4649CDB129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7120433"/>
            <a:ext cx="1234440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7120433"/>
            <a:ext cx="822960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0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4BB1EAC-51BC-0863-045F-A2E6389B064E}"/>
              </a:ext>
            </a:extLst>
          </p:cNvPr>
          <p:cNvSpPr/>
          <p:nvPr/>
        </p:nvSpPr>
        <p:spPr>
          <a:xfrm>
            <a:off x="0" y="12716701"/>
            <a:ext cx="36576000" cy="166185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8102E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6D0863-5147-849A-588A-5CD94F85E9E8}"/>
              </a:ext>
            </a:extLst>
          </p:cNvPr>
          <p:cNvSpPr/>
          <p:nvPr/>
        </p:nvSpPr>
        <p:spPr>
          <a:xfrm>
            <a:off x="18745200" y="5638800"/>
            <a:ext cx="8001000" cy="22555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EAAAE6-FD15-B136-75CB-1FDDCE96DADF}"/>
              </a:ext>
            </a:extLst>
          </p:cNvPr>
          <p:cNvSpPr/>
          <p:nvPr/>
        </p:nvSpPr>
        <p:spPr>
          <a:xfrm>
            <a:off x="9829800" y="5638800"/>
            <a:ext cx="7909560" cy="22555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A11685C-39A3-9DE0-37B0-91C0E0EFD2F2}"/>
              </a:ext>
            </a:extLst>
          </p:cNvPr>
          <p:cNvSpPr/>
          <p:nvPr/>
        </p:nvSpPr>
        <p:spPr>
          <a:xfrm>
            <a:off x="27752040" y="5638800"/>
            <a:ext cx="8001000" cy="22555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2C718FD-867D-9837-8B8F-BE1E773E3644}"/>
              </a:ext>
            </a:extLst>
          </p:cNvPr>
          <p:cNvSpPr/>
          <p:nvPr/>
        </p:nvSpPr>
        <p:spPr>
          <a:xfrm>
            <a:off x="914400" y="5638800"/>
            <a:ext cx="7909560" cy="22555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ABCE4DF-B842-EDDE-E99E-76409116AC18}"/>
              </a:ext>
            </a:extLst>
          </p:cNvPr>
          <p:cNvSpPr/>
          <p:nvPr/>
        </p:nvSpPr>
        <p:spPr>
          <a:xfrm>
            <a:off x="0" y="0"/>
            <a:ext cx="36576000" cy="76435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6000">
                <a:srgbClr val="C8102E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DFDB32-AEFE-9998-42E6-79B7DA8BBA50}"/>
              </a:ext>
            </a:extLst>
          </p:cNvPr>
          <p:cNvSpPr txBox="1"/>
          <p:nvPr/>
        </p:nvSpPr>
        <p:spPr>
          <a:xfrm>
            <a:off x="878522" y="764352"/>
            <a:ext cx="3474497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states the topic, problem or issue your project is addressing</a:t>
            </a:r>
            <a:br>
              <a:rPr lang="en-US" sz="75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5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75- to 85-point type (Arial Bold), and no more than two lines.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97846A1-0F76-DBFE-E027-9B791D39CB1E}"/>
              </a:ext>
            </a:extLst>
          </p:cNvPr>
          <p:cNvSpPr txBox="1"/>
          <p:nvPr/>
        </p:nvSpPr>
        <p:spPr>
          <a:xfrm>
            <a:off x="1214462" y="6241730"/>
            <a:ext cx="7308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Project Overview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44AEA1-749A-12C6-1D8C-C1A8FF42AFB1}"/>
              </a:ext>
            </a:extLst>
          </p:cNvPr>
          <p:cNvSpPr txBox="1"/>
          <p:nvPr/>
        </p:nvSpPr>
        <p:spPr>
          <a:xfrm>
            <a:off x="1219201" y="7075680"/>
            <a:ext cx="7323287" cy="2828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Introduces your project to viewers.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Summarize your project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including most relevant and interesting information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effectLst/>
                <a:latin typeface="Helvetica" pitchFamily="2" charset="0"/>
              </a:rPr>
              <a:t>Average size for subheading type is 36- to </a:t>
            </a:r>
            <a:br>
              <a:rPr lang="en-US" sz="2400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Helvetica" pitchFamily="2" charset="0"/>
              </a:rPr>
              <a:t>44-point (Arial Bold) with main text around 24- to 34-point (Arial Regular)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70662E3-C988-2E98-4ECC-909546B7A068}"/>
              </a:ext>
            </a:extLst>
          </p:cNvPr>
          <p:cNvSpPr txBox="1"/>
          <p:nvPr/>
        </p:nvSpPr>
        <p:spPr>
          <a:xfrm>
            <a:off x="27984330" y="6324600"/>
            <a:ext cx="7323287" cy="733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67" b="1" dirty="0">
                <a:latin typeface="Arial" panose="020B0604020202020204" pitchFamily="34" charset="0"/>
                <a:cs typeface="Arial" panose="020B0604020202020204" pitchFamily="34" charset="0"/>
              </a:rPr>
              <a:t>Sustainability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FFD736D-9F3D-28FB-DD46-D0BC398EC1CE}"/>
              </a:ext>
            </a:extLst>
          </p:cNvPr>
          <p:cNvSpPr txBox="1"/>
          <p:nvPr/>
        </p:nvSpPr>
        <p:spPr>
          <a:xfrm>
            <a:off x="28041601" y="11947286"/>
            <a:ext cx="7239000" cy="1374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67" b="1" dirty="0">
                <a:latin typeface="Arial" panose="020B0604020202020204" pitchFamily="34" charset="0"/>
                <a:cs typeface="Arial" panose="020B0604020202020204" pitchFamily="34" charset="0"/>
              </a:rPr>
              <a:t>Acknowledgements/</a:t>
            </a:r>
            <a:br>
              <a:rPr lang="en-US" sz="4167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167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B71A2C3-2530-7D23-96C0-69BA9DCA3135}"/>
              </a:ext>
            </a:extLst>
          </p:cNvPr>
          <p:cNvSpPr txBox="1"/>
          <p:nvPr/>
        </p:nvSpPr>
        <p:spPr>
          <a:xfrm>
            <a:off x="878522" y="3058864"/>
            <a:ext cx="347449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[AUTHORS LINE order matters. ]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Firstname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Lastname</a:t>
            </a:r>
            <a:r>
              <a:rPr lang="en-US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Firstname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Lastname</a:t>
            </a:r>
            <a:r>
              <a:rPr lang="en-US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Firstname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Lastname</a:t>
            </a:r>
            <a:r>
              <a:rPr lang="en-US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[DEPT./SCHOOL LINE]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Department of Chemistry, College of Liberal Arts and Sciences, Northern Illinois University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8DDF19B-7DF0-2210-CF0C-ABA7E0CE2357}"/>
              </a:ext>
            </a:extLst>
          </p:cNvPr>
          <p:cNvSpPr txBox="1"/>
          <p:nvPr/>
        </p:nvSpPr>
        <p:spPr>
          <a:xfrm>
            <a:off x="19000339" y="18607604"/>
            <a:ext cx="7388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a typical caption. Use these to describe your graphics.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1F4C7E-BE21-2160-E44A-994D5E240058}"/>
              </a:ext>
            </a:extLst>
          </p:cNvPr>
          <p:cNvSpPr txBox="1"/>
          <p:nvPr/>
        </p:nvSpPr>
        <p:spPr>
          <a:xfrm>
            <a:off x="28022782" y="9565857"/>
            <a:ext cx="5946561" cy="733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67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CD62924-0BAE-5F08-075F-18E179E661F5}"/>
              </a:ext>
            </a:extLst>
          </p:cNvPr>
          <p:cNvSpPr/>
          <p:nvPr/>
        </p:nvSpPr>
        <p:spPr>
          <a:xfrm>
            <a:off x="19089239" y="9692110"/>
            <a:ext cx="7275961" cy="881075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662F0BF-6798-197B-E956-19D96917AF76}"/>
              </a:ext>
            </a:extLst>
          </p:cNvPr>
          <p:cNvSpPr/>
          <p:nvPr/>
        </p:nvSpPr>
        <p:spPr>
          <a:xfrm>
            <a:off x="10134600" y="22202600"/>
            <a:ext cx="7347788" cy="523472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5E4EE1-334B-81F1-D1BE-FDE2FC876276}"/>
              </a:ext>
            </a:extLst>
          </p:cNvPr>
          <p:cNvSpPr txBox="1"/>
          <p:nvPr/>
        </p:nvSpPr>
        <p:spPr>
          <a:xfrm>
            <a:off x="28041599" y="13430099"/>
            <a:ext cx="7239001" cy="3278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Thank contributing organizations and community members of the project. 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Thank your faculty mentor(s).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Acknowledge any funders or program sponsors.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Include references for any citation used in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poster.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field-specific format for citations.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515C49-D967-097E-F871-FC37E91F6EC9}"/>
              </a:ext>
            </a:extLst>
          </p:cNvPr>
          <p:cNvSpPr txBox="1"/>
          <p:nvPr/>
        </p:nvSpPr>
        <p:spPr>
          <a:xfrm>
            <a:off x="28041600" y="7075680"/>
            <a:ext cx="7266017" cy="235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Explains how the program can be carried on and maintained.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will the community continue with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service?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Share any specific plans or next steps.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CA93C5-EE3B-08BA-27B5-25A3D3594FFA}"/>
              </a:ext>
            </a:extLst>
          </p:cNvPr>
          <p:cNvSpPr txBox="1"/>
          <p:nvPr/>
        </p:nvSpPr>
        <p:spPr>
          <a:xfrm>
            <a:off x="1169099" y="10003621"/>
            <a:ext cx="73232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Community Impact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BB40F9-6E4C-CC3B-7327-58A0D1166B01}"/>
              </a:ext>
            </a:extLst>
          </p:cNvPr>
          <p:cNvSpPr txBox="1"/>
          <p:nvPr/>
        </p:nvSpPr>
        <p:spPr>
          <a:xfrm>
            <a:off x="1219200" y="10711507"/>
            <a:ext cx="7308953" cy="3278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Briefly explains the impact your project had on the community.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Identify community needs addressed by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your project.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Share how the results of your project impact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community.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Consider including photos or other visual aids.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DB5449-C39D-2C70-BF1B-0C76D82721D3}"/>
              </a:ext>
            </a:extLst>
          </p:cNvPr>
          <p:cNvSpPr txBox="1"/>
          <p:nvPr/>
        </p:nvSpPr>
        <p:spPr>
          <a:xfrm>
            <a:off x="10112829" y="6378714"/>
            <a:ext cx="7308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Student Impact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45493C-8D20-1DF1-0E4A-B71D9CEC9160}"/>
              </a:ext>
            </a:extLst>
          </p:cNvPr>
          <p:cNvSpPr txBox="1"/>
          <p:nvPr/>
        </p:nvSpPr>
        <p:spPr>
          <a:xfrm>
            <a:off x="10176613" y="7075680"/>
            <a:ext cx="7273187" cy="4201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Explain how the experience or project impacted you academically and personally.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Consider how the service-learning project related to your own academic or professional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learning goals.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Consider what you learned about yourself, the community and the social need addressed during your experience/project.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photos or visual aids to tell your story.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01C0FA-AE12-BD11-33C4-D47ED374F617}"/>
              </a:ext>
            </a:extLst>
          </p:cNvPr>
          <p:cNvSpPr txBox="1"/>
          <p:nvPr/>
        </p:nvSpPr>
        <p:spPr>
          <a:xfrm>
            <a:off x="19068368" y="6324600"/>
            <a:ext cx="7013881" cy="733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Outcome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8AE62A-206B-45FC-F1A0-A344FA9241D7}"/>
              </a:ext>
            </a:extLst>
          </p:cNvPr>
          <p:cNvSpPr txBox="1"/>
          <p:nvPr/>
        </p:nvSpPr>
        <p:spPr>
          <a:xfrm>
            <a:off x="19067468" y="7075680"/>
            <a:ext cx="7316099" cy="235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Explains the results of the project or experience.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Identify the deliverables or outcomes made by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project.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figures or tables to tell the results of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project.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D5741F2-978A-C8FA-0C29-D378E389754F}"/>
              </a:ext>
            </a:extLst>
          </p:cNvPr>
          <p:cNvSpPr txBox="1"/>
          <p:nvPr/>
        </p:nvSpPr>
        <p:spPr>
          <a:xfrm>
            <a:off x="28008943" y="10407406"/>
            <a:ext cx="7275961" cy="1431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Summarizes and wraps up findings.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Illustrate how your findings contribute to the knowledge base.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7A547CB-7C69-E789-9809-645F4F2E93DD}"/>
              </a:ext>
            </a:extLst>
          </p:cNvPr>
          <p:cNvSpPr/>
          <p:nvPr/>
        </p:nvSpPr>
        <p:spPr>
          <a:xfrm>
            <a:off x="19089239" y="19126200"/>
            <a:ext cx="3542161" cy="37792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92F9513-2BCB-A974-6834-FFC0C236EFE6}"/>
              </a:ext>
            </a:extLst>
          </p:cNvPr>
          <p:cNvSpPr/>
          <p:nvPr/>
        </p:nvSpPr>
        <p:spPr>
          <a:xfrm>
            <a:off x="22797639" y="19126200"/>
            <a:ext cx="3542161" cy="37792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4B7FAB9-333F-CBB6-8F3F-B064BB41A14A}"/>
              </a:ext>
            </a:extLst>
          </p:cNvPr>
          <p:cNvSpPr/>
          <p:nvPr/>
        </p:nvSpPr>
        <p:spPr>
          <a:xfrm>
            <a:off x="19089239" y="23166595"/>
            <a:ext cx="7275961" cy="427072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DC9732A-1B59-A65D-CBE8-668C07F06B5D}"/>
              </a:ext>
            </a:extLst>
          </p:cNvPr>
          <p:cNvSpPr/>
          <p:nvPr/>
        </p:nvSpPr>
        <p:spPr>
          <a:xfrm>
            <a:off x="1235726" y="19126200"/>
            <a:ext cx="7266017" cy="831112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Illustration </a:t>
            </a:r>
            <a:r>
              <a:rPr lang="en-US" sz="4980">
                <a:latin typeface="Arial" panose="020B0604020202020204" pitchFamily="34" charset="0"/>
                <a:cs typeface="Arial" panose="020B0604020202020204" pitchFamily="34" charset="0"/>
              </a:rPr>
              <a:t>or Photo</a:t>
            </a:r>
            <a:endParaRPr lang="en-US" sz="498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4098888-529C-7F04-9BA4-D22717A0CABD}"/>
              </a:ext>
            </a:extLst>
          </p:cNvPr>
          <p:cNvSpPr/>
          <p:nvPr/>
        </p:nvSpPr>
        <p:spPr>
          <a:xfrm>
            <a:off x="10134600" y="17224201"/>
            <a:ext cx="7347788" cy="445653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5FD414B-1FFD-0155-F5B3-46202CB33B7E}"/>
              </a:ext>
            </a:extLst>
          </p:cNvPr>
          <p:cNvSpPr txBox="1"/>
          <p:nvPr/>
        </p:nvSpPr>
        <p:spPr>
          <a:xfrm>
            <a:off x="10137430" y="21757204"/>
            <a:ext cx="7388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a typical caption. Use these to describe your graphics.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5C761C-0588-E843-571F-0636CCC2E808}"/>
              </a:ext>
            </a:extLst>
          </p:cNvPr>
          <p:cNvSpPr txBox="1"/>
          <p:nvPr/>
        </p:nvSpPr>
        <p:spPr>
          <a:xfrm>
            <a:off x="10137430" y="27503896"/>
            <a:ext cx="7388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a typical caption. Use these to describe your graphics.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69A2A0-104D-FB19-F6FB-016CDDA4C9B9}"/>
              </a:ext>
            </a:extLst>
          </p:cNvPr>
          <p:cNvSpPr txBox="1"/>
          <p:nvPr/>
        </p:nvSpPr>
        <p:spPr>
          <a:xfrm>
            <a:off x="10137430" y="16760661"/>
            <a:ext cx="7388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a typical caption. Use these to describe your graphics.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C0BECA8-0FDD-FC0C-76CA-BE8318F8BF4C}"/>
              </a:ext>
            </a:extLst>
          </p:cNvPr>
          <p:cNvSpPr/>
          <p:nvPr/>
        </p:nvSpPr>
        <p:spPr>
          <a:xfrm>
            <a:off x="10134600" y="11594100"/>
            <a:ext cx="7347788" cy="510823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5C070A2-C2E8-A89B-2E1C-A7A9D70101B7}"/>
              </a:ext>
            </a:extLst>
          </p:cNvPr>
          <p:cNvSpPr/>
          <p:nvPr/>
        </p:nvSpPr>
        <p:spPr>
          <a:xfrm>
            <a:off x="28041600" y="22040564"/>
            <a:ext cx="7266017" cy="539675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Illustration </a:t>
            </a:r>
            <a:r>
              <a:rPr lang="en-US" sz="4980">
                <a:latin typeface="Arial" panose="020B0604020202020204" pitchFamily="34" charset="0"/>
                <a:cs typeface="Arial" panose="020B0604020202020204" pitchFamily="34" charset="0"/>
              </a:rPr>
              <a:t>or Photo</a:t>
            </a:r>
            <a:endParaRPr lang="en-US" sz="498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62F44C-A4BA-7073-6F46-B2A9FB0293AC}"/>
              </a:ext>
            </a:extLst>
          </p:cNvPr>
          <p:cNvSpPr/>
          <p:nvPr/>
        </p:nvSpPr>
        <p:spPr>
          <a:xfrm>
            <a:off x="28041600" y="16942032"/>
            <a:ext cx="7266017" cy="447016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Illustration or photo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B6B4AF3-D154-008F-DC83-71E50C97BF1A}"/>
              </a:ext>
            </a:extLst>
          </p:cNvPr>
          <p:cNvSpPr txBox="1"/>
          <p:nvPr/>
        </p:nvSpPr>
        <p:spPr>
          <a:xfrm>
            <a:off x="28041600" y="21437888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a typical caption. Use these to describe your graphics.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45D16BF-FAF0-0776-80E1-2C2AA3B98E39}"/>
              </a:ext>
            </a:extLst>
          </p:cNvPr>
          <p:cNvSpPr/>
          <p:nvPr/>
        </p:nvSpPr>
        <p:spPr>
          <a:xfrm>
            <a:off x="1235726" y="14269032"/>
            <a:ext cx="7266017" cy="463293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Illustration or Photo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D0C82C5-50EA-B484-568F-62253171C50E}"/>
              </a:ext>
            </a:extLst>
          </p:cNvPr>
          <p:cNvSpPr txBox="1"/>
          <p:nvPr/>
        </p:nvSpPr>
        <p:spPr>
          <a:xfrm>
            <a:off x="1164880" y="27504861"/>
            <a:ext cx="7388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a typical caption. Use these to describe your graphics.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D550E7A-39FD-3720-7317-5E9E8BB5561A}"/>
              </a:ext>
            </a:extLst>
          </p:cNvPr>
          <p:cNvSpPr txBox="1"/>
          <p:nvPr/>
        </p:nvSpPr>
        <p:spPr>
          <a:xfrm>
            <a:off x="19081405" y="27504861"/>
            <a:ext cx="7388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a typical caption. Use these to describe your graphics.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B646E29-C9B9-82D4-C76A-ACE5DF61CF79}"/>
              </a:ext>
            </a:extLst>
          </p:cNvPr>
          <p:cNvSpPr txBox="1"/>
          <p:nvPr/>
        </p:nvSpPr>
        <p:spPr>
          <a:xfrm>
            <a:off x="27996805" y="27504861"/>
            <a:ext cx="7388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a typical caption. Use these to describe your graphics.</a:t>
            </a:r>
          </a:p>
        </p:txBody>
      </p:sp>
    </p:spTree>
    <p:extLst>
      <p:ext uri="{BB962C8B-B14F-4D97-AF65-F5344CB8AC3E}">
        <p14:creationId xmlns:p14="http://schemas.microsoft.com/office/powerpoint/2010/main" val="1914899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B19D63A6AE194EAA17C06DB9065A24" ma:contentTypeVersion="13" ma:contentTypeDescription="Create a new document." ma:contentTypeScope="" ma:versionID="c9d267f04b1558577a066b82f7f30445">
  <xsd:schema xmlns:xsd="http://www.w3.org/2001/XMLSchema" xmlns:xs="http://www.w3.org/2001/XMLSchema" xmlns:p="http://schemas.microsoft.com/office/2006/metadata/properties" xmlns:ns2="741b19c3-9577-44ae-976a-24c4b49ed8a8" xmlns:ns3="2f0220a5-1358-4991-b482-e0d80d818778" targetNamespace="http://schemas.microsoft.com/office/2006/metadata/properties" ma:root="true" ma:fieldsID="09bf1b0fbdfacdbf57d336179da9af87" ns2:_="" ns3:_="">
    <xsd:import namespace="741b19c3-9577-44ae-976a-24c4b49ed8a8"/>
    <xsd:import namespace="2f0220a5-1358-4991-b482-e0d80d8187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1b19c3-9577-44ae-976a-24c4b49ed8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f9a63e50-2334-4bb1-ad09-e05728c0527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0220a5-1358-4991-b482-e0d80d8187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f895289d-d5d7-451a-99e1-0896e9d64c78}" ma:internalName="TaxCatchAll" ma:showField="CatchAllData" ma:web="2f0220a5-1358-4991-b482-e0d80d8187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41b19c3-9577-44ae-976a-24c4b49ed8a8">
      <Terms xmlns="http://schemas.microsoft.com/office/infopath/2007/PartnerControls"/>
    </lcf76f155ced4ddcb4097134ff3c332f>
    <TaxCatchAll xmlns="2f0220a5-1358-4991-b482-e0d80d818778" xsi:nil="true"/>
    <SharedWithUsers xmlns="2f0220a5-1358-4991-b482-e0d80d818778">
      <UserInfo>
        <DisplayName/>
        <AccountId xsi:nil="true"/>
        <AccountType/>
      </UserInfo>
    </SharedWithUsers>
    <MediaLengthInSeconds xmlns="741b19c3-9577-44ae-976a-24c4b49ed8a8" xsi:nil="true"/>
  </documentManagement>
</p:properties>
</file>

<file path=customXml/itemProps1.xml><?xml version="1.0" encoding="utf-8"?>
<ds:datastoreItem xmlns:ds="http://schemas.openxmlformats.org/officeDocument/2006/customXml" ds:itemID="{731DACD1-CA24-4C26-9786-375FE7BDEA9E}"/>
</file>

<file path=customXml/itemProps2.xml><?xml version="1.0" encoding="utf-8"?>
<ds:datastoreItem xmlns:ds="http://schemas.openxmlformats.org/officeDocument/2006/customXml" ds:itemID="{F0713F2D-4276-4110-8DFA-515545F84453}"/>
</file>

<file path=customXml/itemProps3.xml><?xml version="1.0" encoding="utf-8"?>
<ds:datastoreItem xmlns:ds="http://schemas.openxmlformats.org/officeDocument/2006/customXml" ds:itemID="{899F4615-4FB7-4BAD-8D3D-CCF712F44C3F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1081</TotalTime>
  <Words>460</Words>
  <Application>Microsoft Macintosh PowerPoint</Application>
  <PresentationFormat>Custom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Tony Wedick</dc:creator>
  <cp:lastModifiedBy>Tony Wedick</cp:lastModifiedBy>
  <cp:revision>22</cp:revision>
  <dcterms:created xsi:type="dcterms:W3CDTF">2023-11-07T16:47:15Z</dcterms:created>
  <dcterms:modified xsi:type="dcterms:W3CDTF">2023-11-17T17:03:16Z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0x01010065B19D63A6AE194EAA17C06DB9065A24</vt:lpwstr>
  </property>
  <property fmtid="{D5CDD505-2E9C-101B-9397-08002B2CF9AE}" pid="3" name="Order">
    <vt:r8>703900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