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3" pos="22440" userDrawn="1">
          <p15:clr>
            <a:srgbClr val="A4A3A4"/>
          </p15:clr>
        </p15:guide>
        <p15:guide id="4" orient="horz" pos="17760" userDrawn="1">
          <p15:clr>
            <a:srgbClr val="A4A3A4"/>
          </p15:clr>
        </p15:guide>
        <p15:guide id="5" orient="horz" pos="3552" userDrawn="1">
          <p15:clr>
            <a:srgbClr val="A4A3A4"/>
          </p15:clr>
        </p15:guide>
        <p15:guide id="7" pos="6192" userDrawn="1">
          <p15:clr>
            <a:srgbClr val="A4A3A4"/>
          </p15:clr>
        </p15:guide>
        <p15:guide id="8" pos="11808" userDrawn="1">
          <p15:clr>
            <a:srgbClr val="A4A3A4"/>
          </p15:clr>
        </p15:guide>
        <p15:guide id="10" orient="horz" pos="3024" userDrawn="1">
          <p15:clr>
            <a:srgbClr val="A4A3A4"/>
          </p15:clr>
        </p15:guide>
        <p15:guide id="11" pos="5568" userDrawn="1">
          <p15:clr>
            <a:srgbClr val="A4A3A4"/>
          </p15:clr>
        </p15:guide>
        <p15:guide id="12" pos="11184" userDrawn="1">
          <p15:clr>
            <a:srgbClr val="A4A3A4"/>
          </p15:clr>
        </p15:guide>
        <p15:guide id="13" pos="16848" userDrawn="1">
          <p15:clr>
            <a:srgbClr val="A4A3A4"/>
          </p15:clr>
        </p15:guide>
        <p15:guide id="14" pos="5376" userDrawn="1">
          <p15:clr>
            <a:srgbClr val="A4A3A4"/>
          </p15:clr>
        </p15:guide>
        <p15:guide id="15" pos="768" userDrawn="1">
          <p15:clr>
            <a:srgbClr val="A4A3A4"/>
          </p15:clr>
        </p15:guide>
        <p15:guide id="16" pos="10992" userDrawn="1">
          <p15:clr>
            <a:srgbClr val="A4A3A4"/>
          </p15:clr>
        </p15:guide>
        <p15:guide id="17" pos="6384" userDrawn="1">
          <p15:clr>
            <a:srgbClr val="A4A3A4"/>
          </p15:clr>
        </p15:guide>
        <p15:guide id="18" pos="16608" userDrawn="1">
          <p15:clr>
            <a:srgbClr val="A4A3A4"/>
          </p15:clr>
        </p15:guide>
        <p15:guide id="19" pos="12000" userDrawn="1">
          <p15:clr>
            <a:srgbClr val="A4A3A4"/>
          </p15:clr>
        </p15:guide>
        <p15:guide id="20" pos="17472" userDrawn="1">
          <p15:clr>
            <a:srgbClr val="A4A3A4"/>
          </p15:clr>
        </p15:guide>
        <p15:guide id="21" pos="17664" userDrawn="1">
          <p15:clr>
            <a:srgbClr val="A4A3A4"/>
          </p15:clr>
        </p15:guide>
        <p15:guide id="22" pos="22224" userDrawn="1">
          <p15:clr>
            <a:srgbClr val="A4A3A4"/>
          </p15:clr>
        </p15:guide>
        <p15:guide id="23" orient="horz" pos="3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52"/>
    <p:restoredTop sz="96327"/>
  </p:normalViewPr>
  <p:slideViewPr>
    <p:cSldViewPr>
      <p:cViewPr>
        <p:scale>
          <a:sx n="55" d="100"/>
          <a:sy n="55" d="100"/>
        </p:scale>
        <p:origin x="144" y="-680"/>
      </p:cViewPr>
      <p:guideLst>
        <p:guide orient="horz" pos="456"/>
        <p:guide pos="576"/>
        <p:guide pos="22440"/>
        <p:guide orient="horz" pos="17760"/>
        <p:guide orient="horz" pos="3552"/>
        <p:guide pos="6192"/>
        <p:guide pos="11808"/>
        <p:guide orient="horz" pos="3024"/>
        <p:guide pos="5568"/>
        <p:guide pos="11184"/>
        <p:guide pos="16848"/>
        <p:guide pos="5376"/>
        <p:guide pos="768"/>
        <p:guide pos="10992"/>
        <p:guide pos="6384"/>
        <p:guide pos="16608"/>
        <p:guide pos="12000"/>
        <p:guide pos="17472"/>
        <p:guide pos="17664"/>
        <p:guide pos="22224"/>
        <p:guide orient="horz" pos="3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2372-5E36-7A4F-A9BC-D4649CDB1297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5AE1-449F-D749-9E62-F4954782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0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BB1EAC-51BC-0863-045F-A2E6389B064E}"/>
              </a:ext>
            </a:extLst>
          </p:cNvPr>
          <p:cNvSpPr/>
          <p:nvPr/>
        </p:nvSpPr>
        <p:spPr>
          <a:xfrm>
            <a:off x="0" y="20293172"/>
            <a:ext cx="36576000" cy="9042054"/>
          </a:xfrm>
          <a:prstGeom prst="rect">
            <a:avLst/>
          </a:prstGeom>
          <a:gradFill>
            <a:gsLst>
              <a:gs pos="0">
                <a:schemeClr val="bg1"/>
              </a:gs>
              <a:gs pos="76000">
                <a:srgbClr val="C8102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0E25EF9-F0F7-55DD-A6E8-7268C8E089C8}"/>
              </a:ext>
            </a:extLst>
          </p:cNvPr>
          <p:cNvSpPr/>
          <p:nvPr/>
        </p:nvSpPr>
        <p:spPr>
          <a:xfrm>
            <a:off x="929640" y="5638801"/>
            <a:ext cx="7923399" cy="22555200"/>
          </a:xfrm>
          <a:prstGeom prst="roundRect">
            <a:avLst>
              <a:gd name="adj" fmla="val 2821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E7741B6-2F71-53EE-7CF5-3DADD6EDD74F}"/>
              </a:ext>
            </a:extLst>
          </p:cNvPr>
          <p:cNvSpPr/>
          <p:nvPr/>
        </p:nvSpPr>
        <p:spPr>
          <a:xfrm>
            <a:off x="9831640" y="5638801"/>
            <a:ext cx="7923399" cy="22555200"/>
          </a:xfrm>
          <a:prstGeom prst="roundRect">
            <a:avLst>
              <a:gd name="adj" fmla="val 2821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87B8F88-E483-5F80-AA43-70954F8931BE}"/>
              </a:ext>
            </a:extLst>
          </p:cNvPr>
          <p:cNvSpPr/>
          <p:nvPr/>
        </p:nvSpPr>
        <p:spPr>
          <a:xfrm>
            <a:off x="18745200" y="5638801"/>
            <a:ext cx="8001000" cy="22555200"/>
          </a:xfrm>
          <a:prstGeom prst="roundRect">
            <a:avLst>
              <a:gd name="adj" fmla="val 2821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703BA72-EF88-8B12-5725-AAD5B7E376CE}"/>
              </a:ext>
            </a:extLst>
          </p:cNvPr>
          <p:cNvSpPr/>
          <p:nvPr/>
        </p:nvSpPr>
        <p:spPr>
          <a:xfrm>
            <a:off x="27736801" y="5638801"/>
            <a:ext cx="7886699" cy="22555200"/>
          </a:xfrm>
          <a:prstGeom prst="roundRect">
            <a:avLst>
              <a:gd name="adj" fmla="val 2821"/>
            </a:avLst>
          </a:prstGeom>
          <a:solidFill>
            <a:schemeClr val="bg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19D045-3902-6581-170A-5763D427B92E}"/>
              </a:ext>
            </a:extLst>
          </p:cNvPr>
          <p:cNvSpPr/>
          <p:nvPr/>
        </p:nvSpPr>
        <p:spPr>
          <a:xfrm>
            <a:off x="0" y="0"/>
            <a:ext cx="36576000" cy="4800600"/>
          </a:xfrm>
          <a:prstGeom prst="rect">
            <a:avLst/>
          </a:prstGeom>
          <a:gradFill>
            <a:gsLst>
              <a:gs pos="100000">
                <a:schemeClr val="bg1"/>
              </a:gs>
              <a:gs pos="14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FDB32-AEFE-9998-42E6-79B7DA8BBA50}"/>
              </a:ext>
            </a:extLst>
          </p:cNvPr>
          <p:cNvSpPr txBox="1"/>
          <p:nvPr/>
        </p:nvSpPr>
        <p:spPr>
          <a:xfrm>
            <a:off x="1353211" y="764352"/>
            <a:ext cx="342702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states the topic, problem or issue your project is addressing</a:t>
            </a:r>
            <a:b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500" b="1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75- to 85-point type (Arial Bold), and no more than two lines.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7846A1-0F76-DBFE-E027-9B791D39CB1E}"/>
              </a:ext>
            </a:extLst>
          </p:cNvPr>
          <p:cNvSpPr txBox="1"/>
          <p:nvPr/>
        </p:nvSpPr>
        <p:spPr>
          <a:xfrm>
            <a:off x="1214462" y="6353001"/>
            <a:ext cx="730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44AEA1-749A-12C6-1D8C-C1A8FF42AFB1}"/>
              </a:ext>
            </a:extLst>
          </p:cNvPr>
          <p:cNvSpPr txBox="1"/>
          <p:nvPr/>
        </p:nvSpPr>
        <p:spPr>
          <a:xfrm>
            <a:off x="1219200" y="7134021"/>
            <a:ext cx="7315200" cy="2828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Introduces your project to viewers.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Summarize your project,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including most relevant and interesting information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ffectLst/>
                <a:latin typeface="Helvetica" pitchFamily="2" charset="0"/>
              </a:rPr>
              <a:t>Average size for subheading type is 36- to 44-point (Arial Bold) with main text around 24- to 34-point (Arial Regular)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70662E3-C988-2E98-4ECC-909546B7A068}"/>
              </a:ext>
            </a:extLst>
          </p:cNvPr>
          <p:cNvSpPr txBox="1"/>
          <p:nvPr/>
        </p:nvSpPr>
        <p:spPr>
          <a:xfrm>
            <a:off x="27926833" y="6353001"/>
            <a:ext cx="7323287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Reflective Analysis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135CD30-7E3B-C4A9-C737-5B5C8B9C79A9}"/>
              </a:ext>
            </a:extLst>
          </p:cNvPr>
          <p:cNvSpPr/>
          <p:nvPr/>
        </p:nvSpPr>
        <p:spPr>
          <a:xfrm>
            <a:off x="28041601" y="20885439"/>
            <a:ext cx="7239000" cy="6451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FD736D-9F3D-28FB-DD46-D0BC398EC1CE}"/>
              </a:ext>
            </a:extLst>
          </p:cNvPr>
          <p:cNvSpPr txBox="1"/>
          <p:nvPr/>
        </p:nvSpPr>
        <p:spPr>
          <a:xfrm>
            <a:off x="28041601" y="16062748"/>
            <a:ext cx="7239000" cy="137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Acknowledgements/</a:t>
            </a:r>
            <a:b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71A2C3-2530-7D23-96C0-69BA9DCA3135}"/>
              </a:ext>
            </a:extLst>
          </p:cNvPr>
          <p:cNvSpPr txBox="1"/>
          <p:nvPr/>
        </p:nvSpPr>
        <p:spPr>
          <a:xfrm>
            <a:off x="878522" y="3058864"/>
            <a:ext cx="34744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[AUTHORS LINE order matters. ]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[DEPT./SCHOOL LINE]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Department of Chemistry, College of Liberal Arts and Sciences, Northern Illinois University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8DDF19B-7DF0-2210-CF0C-ABA7E0CE2357}"/>
              </a:ext>
            </a:extLst>
          </p:cNvPr>
          <p:cNvSpPr txBox="1"/>
          <p:nvPr/>
        </p:nvSpPr>
        <p:spPr>
          <a:xfrm>
            <a:off x="19000339" y="186076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1F4C7E-BE21-2160-E44A-994D5E240058}"/>
              </a:ext>
            </a:extLst>
          </p:cNvPr>
          <p:cNvSpPr txBox="1"/>
          <p:nvPr/>
        </p:nvSpPr>
        <p:spPr>
          <a:xfrm>
            <a:off x="27994096" y="13619220"/>
            <a:ext cx="5946561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67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D62924-0BAE-5F08-075F-18E179E661F5}"/>
              </a:ext>
            </a:extLst>
          </p:cNvPr>
          <p:cNvSpPr/>
          <p:nvPr/>
        </p:nvSpPr>
        <p:spPr>
          <a:xfrm>
            <a:off x="19089239" y="10201676"/>
            <a:ext cx="7275961" cy="83011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662F0BF-6798-197B-E956-19D96917AF76}"/>
              </a:ext>
            </a:extLst>
          </p:cNvPr>
          <p:cNvSpPr/>
          <p:nvPr/>
        </p:nvSpPr>
        <p:spPr>
          <a:xfrm>
            <a:off x="10134600" y="22367701"/>
            <a:ext cx="7347788" cy="50406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5E4EE1-334B-81F1-D1BE-FDE2FC876276}"/>
              </a:ext>
            </a:extLst>
          </p:cNvPr>
          <p:cNvSpPr txBox="1"/>
          <p:nvPr/>
        </p:nvSpPr>
        <p:spPr>
          <a:xfrm>
            <a:off x="28041599" y="17328307"/>
            <a:ext cx="7239001" cy="327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Thank contributing organizations and community members of the project. 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Thank your faculty mentor(s).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Acknowledge any funders or program sponsors.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references for any citation used in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poster.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field specific format for citations.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15C49-D967-097E-F871-FC37E91F6EC9}"/>
              </a:ext>
            </a:extLst>
          </p:cNvPr>
          <p:cNvSpPr txBox="1"/>
          <p:nvPr/>
        </p:nvSpPr>
        <p:spPr>
          <a:xfrm>
            <a:off x="28074433" y="7134021"/>
            <a:ext cx="7206167" cy="6048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Reflections on how this project supported your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own learning.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how the project related to your own academic or professional learning goals.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how the project and the data you collected informed your understanding of the topic or issue.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how the outcomes addressed the objectives.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Discuss any strengths or limitations you observed during the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Reflect on community stakeholder involvement in the process and how it impacted the project.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CA93C5-EE3B-08BA-27B5-25A3D3594FFA}"/>
              </a:ext>
            </a:extLst>
          </p:cNvPr>
          <p:cNvSpPr txBox="1"/>
          <p:nvPr/>
        </p:nvSpPr>
        <p:spPr>
          <a:xfrm>
            <a:off x="1169099" y="10182259"/>
            <a:ext cx="7323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Project Relevance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B40F9-6E4C-CC3B-7327-58A0D1166B01}"/>
              </a:ext>
            </a:extLst>
          </p:cNvPr>
          <p:cNvSpPr txBox="1"/>
          <p:nvPr/>
        </p:nvSpPr>
        <p:spPr>
          <a:xfrm>
            <a:off x="1219200" y="10890145"/>
            <a:ext cx="7308953" cy="374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Explains the relevance or significance of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a specific theory or framework to communicate the significance of your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Explain the community or academic context of your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how your project can contribute to or impact the community.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DB5449-C39D-2C70-BF1B-0C76D82721D3}"/>
              </a:ext>
            </a:extLst>
          </p:cNvPr>
          <p:cNvSpPr txBox="1"/>
          <p:nvPr/>
        </p:nvSpPr>
        <p:spPr>
          <a:xfrm>
            <a:off x="10134600" y="6353001"/>
            <a:ext cx="730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Objectives/Methods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5493C-8D20-1DF1-0E4A-B71D9CEC9160}"/>
              </a:ext>
            </a:extLst>
          </p:cNvPr>
          <p:cNvSpPr txBox="1"/>
          <p:nvPr/>
        </p:nvSpPr>
        <p:spPr>
          <a:xfrm>
            <a:off x="10134601" y="7134021"/>
            <a:ext cx="7308953" cy="2816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Tells viewers how you completed your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process for identifying and addressing needs of the community.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the methods used for data collection.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the objectives of the project that reflect the needs of the community.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01C0FA-AE12-BD11-33C4-D47ED374F617}"/>
              </a:ext>
            </a:extLst>
          </p:cNvPr>
          <p:cNvSpPr txBox="1"/>
          <p:nvPr/>
        </p:nvSpPr>
        <p:spPr>
          <a:xfrm>
            <a:off x="19050000" y="6353001"/>
            <a:ext cx="7013881" cy="733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8AE62A-206B-45FC-F1A0-A344FA9241D7}"/>
              </a:ext>
            </a:extLst>
          </p:cNvPr>
          <p:cNvSpPr txBox="1"/>
          <p:nvPr/>
        </p:nvSpPr>
        <p:spPr>
          <a:xfrm>
            <a:off x="19050000" y="7134021"/>
            <a:ext cx="7315200" cy="2816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Communicates what you found out during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project.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figures, tables and other visual aids to communicate your findings.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what and how community needs were addressed in the project.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5741F2-978A-C8FA-0C29-D378E389754F}"/>
              </a:ext>
            </a:extLst>
          </p:cNvPr>
          <p:cNvSpPr txBox="1"/>
          <p:nvPr/>
        </p:nvSpPr>
        <p:spPr>
          <a:xfrm>
            <a:off x="28074433" y="14367294"/>
            <a:ext cx="7308953" cy="143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Summarizes and wraps up findings.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Illustrate how your findings contribute to the knowledge base.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A547CB-7C69-E789-9809-645F4F2E93DD}"/>
              </a:ext>
            </a:extLst>
          </p:cNvPr>
          <p:cNvSpPr/>
          <p:nvPr/>
        </p:nvSpPr>
        <p:spPr>
          <a:xfrm>
            <a:off x="19089239" y="19126200"/>
            <a:ext cx="3542161" cy="37792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92F9513-2BCB-A974-6834-FFC0C236EFE6}"/>
              </a:ext>
            </a:extLst>
          </p:cNvPr>
          <p:cNvSpPr/>
          <p:nvPr/>
        </p:nvSpPr>
        <p:spPr>
          <a:xfrm>
            <a:off x="22797639" y="19126200"/>
            <a:ext cx="3542161" cy="37792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4B7FAB9-333F-CBB6-8F3F-B064BB41A14A}"/>
              </a:ext>
            </a:extLst>
          </p:cNvPr>
          <p:cNvSpPr/>
          <p:nvPr/>
        </p:nvSpPr>
        <p:spPr>
          <a:xfrm>
            <a:off x="19089239" y="23183231"/>
            <a:ext cx="7275961" cy="421614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  <a:p>
            <a:pPr algn="ctr"/>
            <a:endParaRPr lang="en-US" sz="49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DC9732A-1B59-A65D-CBE8-668C07F06B5D}"/>
              </a:ext>
            </a:extLst>
          </p:cNvPr>
          <p:cNvSpPr/>
          <p:nvPr/>
        </p:nvSpPr>
        <p:spPr>
          <a:xfrm>
            <a:off x="1219200" y="15011400"/>
            <a:ext cx="7315200" cy="72763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098888-529C-7F04-9BA4-D22717A0CABD}"/>
              </a:ext>
            </a:extLst>
          </p:cNvPr>
          <p:cNvSpPr/>
          <p:nvPr/>
        </p:nvSpPr>
        <p:spPr>
          <a:xfrm>
            <a:off x="10134600" y="17224201"/>
            <a:ext cx="7347788" cy="44565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5FD414B-1FFD-0155-F5B3-46202CB33B7E}"/>
              </a:ext>
            </a:extLst>
          </p:cNvPr>
          <p:cNvSpPr txBox="1"/>
          <p:nvPr/>
        </p:nvSpPr>
        <p:spPr>
          <a:xfrm>
            <a:off x="10137430" y="217572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9A9807-0775-065E-EFB7-C20B9B5B9C02}"/>
              </a:ext>
            </a:extLst>
          </p:cNvPr>
          <p:cNvSpPr/>
          <p:nvPr/>
        </p:nvSpPr>
        <p:spPr>
          <a:xfrm>
            <a:off x="10134600" y="10594801"/>
            <a:ext cx="7347788" cy="59424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A71A22-F34F-95E3-641C-B0EDD00A5A8F}"/>
              </a:ext>
            </a:extLst>
          </p:cNvPr>
          <p:cNvSpPr txBox="1"/>
          <p:nvPr/>
        </p:nvSpPr>
        <p:spPr>
          <a:xfrm>
            <a:off x="10137430" y="166137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FB9A14-9D15-6135-C555-69A8CBA28AF5}"/>
              </a:ext>
            </a:extLst>
          </p:cNvPr>
          <p:cNvSpPr/>
          <p:nvPr/>
        </p:nvSpPr>
        <p:spPr>
          <a:xfrm>
            <a:off x="1219200" y="22536226"/>
            <a:ext cx="7315200" cy="4800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Illustration or Photo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50DBE3-5530-5F4E-37D5-FCF5ECC5026E}"/>
              </a:ext>
            </a:extLst>
          </p:cNvPr>
          <p:cNvSpPr txBox="1"/>
          <p:nvPr/>
        </p:nvSpPr>
        <p:spPr>
          <a:xfrm>
            <a:off x="1191310" y="274468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6BE8B3-4407-FD2A-B3DE-1EAC778B0706}"/>
              </a:ext>
            </a:extLst>
          </p:cNvPr>
          <p:cNvSpPr txBox="1"/>
          <p:nvPr/>
        </p:nvSpPr>
        <p:spPr>
          <a:xfrm>
            <a:off x="10134600" y="274468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8FF63A-F0A8-DE6E-B204-6A6515CF16A5}"/>
              </a:ext>
            </a:extLst>
          </p:cNvPr>
          <p:cNvSpPr txBox="1"/>
          <p:nvPr/>
        </p:nvSpPr>
        <p:spPr>
          <a:xfrm>
            <a:off x="19050000" y="274468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0D48A0-E982-90E1-55F2-F6F6302CD3D8}"/>
              </a:ext>
            </a:extLst>
          </p:cNvPr>
          <p:cNvSpPr txBox="1"/>
          <p:nvPr/>
        </p:nvSpPr>
        <p:spPr>
          <a:xfrm>
            <a:off x="28041600" y="27446804"/>
            <a:ext cx="738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typical caption. Use these to describe your graphics.</a:t>
            </a:r>
          </a:p>
        </p:txBody>
      </p:sp>
    </p:spTree>
    <p:extLst>
      <p:ext uri="{BB962C8B-B14F-4D97-AF65-F5344CB8AC3E}">
        <p14:creationId xmlns:p14="http://schemas.microsoft.com/office/powerpoint/2010/main" val="191489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19D63A6AE194EAA17C06DB9065A24" ma:contentTypeVersion="13" ma:contentTypeDescription="Create a new document." ma:contentTypeScope="" ma:versionID="c9d267f04b1558577a066b82f7f30445">
  <xsd:schema xmlns:xsd="http://www.w3.org/2001/XMLSchema" xmlns:xs="http://www.w3.org/2001/XMLSchema" xmlns:p="http://schemas.microsoft.com/office/2006/metadata/properties" xmlns:ns2="741b19c3-9577-44ae-976a-24c4b49ed8a8" xmlns:ns3="2f0220a5-1358-4991-b482-e0d80d818778" targetNamespace="http://schemas.microsoft.com/office/2006/metadata/properties" ma:root="true" ma:fieldsID="09bf1b0fbdfacdbf57d336179da9af87" ns2:_="" ns3:_="">
    <xsd:import namespace="741b19c3-9577-44ae-976a-24c4b49ed8a8"/>
    <xsd:import namespace="2f0220a5-1358-4991-b482-e0d80d8187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1b19c3-9577-44ae-976a-24c4b49ed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9a63e50-2334-4bb1-ad09-e05728c052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220a5-1358-4991-b482-e0d80d8187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895289d-d5d7-451a-99e1-0896e9d64c78}" ma:internalName="TaxCatchAll" ma:showField="CatchAllData" ma:web="2f0220a5-1358-4991-b482-e0d80d8187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1b19c3-9577-44ae-976a-24c4b49ed8a8">
      <Terms xmlns="http://schemas.microsoft.com/office/infopath/2007/PartnerControls"/>
    </lcf76f155ced4ddcb4097134ff3c332f>
    <TaxCatchAll xmlns="2f0220a5-1358-4991-b482-e0d80d818778" xsi:nil="true"/>
    <SharedWithUsers xmlns="2f0220a5-1358-4991-b482-e0d80d818778">
      <UserInfo>
        <DisplayName/>
        <AccountId xsi:nil="true"/>
        <AccountType/>
      </UserInfo>
    </SharedWithUsers>
    <MediaLengthInSeconds xmlns="741b19c3-9577-44ae-976a-24c4b49ed8a8" xsi:nil="true"/>
  </documentManagement>
</p:properties>
</file>

<file path=customXml/itemProps1.xml><?xml version="1.0" encoding="utf-8"?>
<ds:datastoreItem xmlns:ds="http://schemas.openxmlformats.org/officeDocument/2006/customXml" ds:itemID="{361B8A94-EF1E-489D-9E73-4F71F2DC2357}"/>
</file>

<file path=customXml/itemProps2.xml><?xml version="1.0" encoding="utf-8"?>
<ds:datastoreItem xmlns:ds="http://schemas.openxmlformats.org/officeDocument/2006/customXml" ds:itemID="{106D5624-C4CD-46D6-B7BC-6F6EE2B7FDF9}"/>
</file>

<file path=customXml/itemProps3.xml><?xml version="1.0" encoding="utf-8"?>
<ds:datastoreItem xmlns:ds="http://schemas.openxmlformats.org/officeDocument/2006/customXml" ds:itemID="{65337CE0-30CD-4AC6-AD8F-725E5BF83E02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1048</TotalTime>
  <Words>485</Words>
  <Application>Microsoft Macintosh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Wedick</dc:creator>
  <cp:lastModifiedBy>Tony Wedick</cp:lastModifiedBy>
  <cp:revision>25</cp:revision>
  <dcterms:created xsi:type="dcterms:W3CDTF">2023-11-07T16:47:15Z</dcterms:created>
  <dcterms:modified xsi:type="dcterms:W3CDTF">2023-11-17T17:02:44Z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0x01010065B19D63A6AE194EAA17C06DB9065A24</vt:lpwstr>
  </property>
  <property fmtid="{D5CDD505-2E9C-101B-9397-08002B2CF9AE}" pid="3" name="Order">
    <vt:r8>704000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