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9.xml" ContentType="application/vnd.openxmlformats-officedocument.presentationml.notesSlide+xml"/>
  <Override PartName="/ppt/comments/comment1.xml" ContentType="application/vnd.openxmlformats-officedocument.presentationml.comment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81" r:id="rId5"/>
    <p:sldId id="282" r:id="rId6"/>
    <p:sldId id="312" r:id="rId7"/>
    <p:sldId id="327" r:id="rId8"/>
    <p:sldId id="316" r:id="rId9"/>
    <p:sldId id="329" r:id="rId10"/>
    <p:sldId id="319" r:id="rId11"/>
    <p:sldId id="328" r:id="rId12"/>
    <p:sldId id="302" r:id="rId13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y Pawirosetiko" initials="JP" lastIdx="5" clrIdx="0">
    <p:extLst>
      <p:ext uri="{19B8F6BF-5375-455C-9EA6-DF929625EA0E}">
        <p15:presenceInfo xmlns:p15="http://schemas.microsoft.com/office/powerpoint/2012/main" userId="12c24b2b0b43a36f" providerId="Windows Live"/>
      </p:ext>
    </p:extLst>
  </p:cmAuthor>
  <p:cmAuthor id="2" name="Carrie Zack" initials="CZ" lastIdx="22" clrIdx="1">
    <p:extLst>
      <p:ext uri="{19B8F6BF-5375-455C-9EA6-DF929625EA0E}">
        <p15:presenceInfo xmlns:p15="http://schemas.microsoft.com/office/powerpoint/2012/main" userId="S-1-5-21-75789278-931947629-1008150880-131481" providerId="AD"/>
      </p:ext>
    </p:extLst>
  </p:cmAuthor>
  <p:cmAuthor id="3" name="Tawanda Gipson" initials="TG" lastIdx="28" clrIdx="2">
    <p:extLst>
      <p:ext uri="{19B8F6BF-5375-455C-9EA6-DF929625EA0E}">
        <p15:presenceInfo xmlns:p15="http://schemas.microsoft.com/office/powerpoint/2012/main" userId="S-1-5-21-75789278-931947629-1008150880-436568" providerId="AD"/>
      </p:ext>
    </p:extLst>
  </p:cmAuthor>
  <p:cmAuthor id="4" name="Ritu Subramony" initials="RS" lastIdx="7" clrIdx="3">
    <p:extLst>
      <p:ext uri="{19B8F6BF-5375-455C-9EA6-DF929625EA0E}">
        <p15:presenceInfo xmlns:p15="http://schemas.microsoft.com/office/powerpoint/2012/main" userId="S-1-5-21-75789278-931947629-1008150880-5050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B02A"/>
    <a:srgbClr val="D0DF00"/>
    <a:srgbClr val="FEDB00"/>
    <a:srgbClr val="E35205"/>
    <a:srgbClr val="D00A2C"/>
    <a:srgbClr val="00A9E0"/>
    <a:srgbClr val="00968F"/>
    <a:srgbClr val="A0A0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64E928-22B5-4386-BBE4-90C154665DCC}" v="43" dt="2026-06-02T18:40:47.16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36"/>
    <p:restoredTop sz="97356"/>
  </p:normalViewPr>
  <p:slideViewPr>
    <p:cSldViewPr>
      <p:cViewPr varScale="1">
        <p:scale>
          <a:sx n="59" d="100"/>
          <a:sy n="59" d="100"/>
        </p:scale>
        <p:origin x="216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5276"/>
    </p:cViewPr>
  </p:sorterViewPr>
  <p:notesViewPr>
    <p:cSldViewPr>
      <p:cViewPr varScale="1">
        <p:scale>
          <a:sx n="217" d="100"/>
          <a:sy n="217" d="100"/>
        </p:scale>
        <p:origin x="920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wanda Paul" userId="ed6ccd50-a936-4c91-b072-d2326f4cd03b" providerId="ADAL" clId="{B9A97316-E170-4377-8640-D294782AADE2}"/>
    <pc:docChg chg="undo redo custSel modSld">
      <pc:chgData name="Tawanda Paul" userId="ed6ccd50-a936-4c91-b072-d2326f4cd03b" providerId="ADAL" clId="{B9A97316-E170-4377-8640-D294782AADE2}" dt="2026-06-02T18:40:47.166" v="389" actId="962"/>
      <pc:docMkLst>
        <pc:docMk/>
      </pc:docMkLst>
      <pc:sldChg chg="addSp delSp modSp mod">
        <pc:chgData name="Tawanda Paul" userId="ed6ccd50-a936-4c91-b072-d2326f4cd03b" providerId="ADAL" clId="{B9A97316-E170-4377-8640-D294782AADE2}" dt="2026-06-02T18:02:40.109" v="313" actId="962"/>
        <pc:sldMkLst>
          <pc:docMk/>
          <pc:sldMk cId="0" sldId="281"/>
        </pc:sldMkLst>
        <pc:spChg chg="mod ord">
          <ac:chgData name="Tawanda Paul" userId="ed6ccd50-a936-4c91-b072-d2326f4cd03b" providerId="ADAL" clId="{B9A97316-E170-4377-8640-D294782AADE2}" dt="2026-06-02T18:00:13.427" v="301"/>
          <ac:spMkLst>
            <pc:docMk/>
            <pc:sldMk cId="0" sldId="281"/>
            <ac:spMk id="3" creationId="{00000000-0000-0000-0000-000000000000}"/>
          </ac:spMkLst>
        </pc:spChg>
        <pc:spChg chg="add del mod">
          <ac:chgData name="Tawanda Paul" userId="ed6ccd50-a936-4c91-b072-d2326f4cd03b" providerId="ADAL" clId="{B9A97316-E170-4377-8640-D294782AADE2}" dt="2026-06-02T17:56:22.581" v="259" actId="478"/>
          <ac:spMkLst>
            <pc:docMk/>
            <pc:sldMk cId="0" sldId="281"/>
            <ac:spMk id="4" creationId="{D12E8F58-D267-FBBC-9EA8-97509FD59BCE}"/>
          </ac:spMkLst>
        </pc:spChg>
        <pc:spChg chg="add del mod ord">
          <ac:chgData name="Tawanda Paul" userId="ed6ccd50-a936-4c91-b072-d2326f4cd03b" providerId="ADAL" clId="{B9A97316-E170-4377-8640-D294782AADE2}" dt="2026-06-02T18:02:40.109" v="313" actId="962"/>
          <ac:spMkLst>
            <pc:docMk/>
            <pc:sldMk cId="0" sldId="281"/>
            <ac:spMk id="9" creationId="{00000000-0000-0000-0000-000000000000}"/>
          </ac:spMkLst>
        </pc:spChg>
        <pc:spChg chg="del mod">
          <ac:chgData name="Tawanda Paul" userId="ed6ccd50-a936-4c91-b072-d2326f4cd03b" providerId="ADAL" clId="{B9A97316-E170-4377-8640-D294782AADE2}" dt="2026-06-02T17:57:58.571" v="268" actId="478"/>
          <ac:spMkLst>
            <pc:docMk/>
            <pc:sldMk cId="0" sldId="281"/>
            <ac:spMk id="45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2T18:01:41.056" v="309" actId="962"/>
          <ac:spMkLst>
            <pc:docMk/>
            <pc:sldMk cId="0" sldId="281"/>
            <ac:spMk id="109" creationId="{00000000-0000-0000-0000-000000000000}"/>
          </ac:spMkLst>
        </pc:spChg>
        <pc:picChg chg="mod">
          <ac:chgData name="Tawanda Paul" userId="ed6ccd50-a936-4c91-b072-d2326f4cd03b" providerId="ADAL" clId="{B9A97316-E170-4377-8640-D294782AADE2}" dt="2026-06-02T18:02:25.261" v="311" actId="962"/>
          <ac:picMkLst>
            <pc:docMk/>
            <pc:sldMk cId="0" sldId="281"/>
            <ac:picMk id="72" creationId="{00000000-0000-0000-0000-000000000000}"/>
          </ac:picMkLst>
        </pc:picChg>
        <pc:picChg chg="mod ord">
          <ac:chgData name="Tawanda Paul" userId="ed6ccd50-a936-4c91-b072-d2326f4cd03b" providerId="ADAL" clId="{B9A97316-E170-4377-8640-D294782AADE2}" dt="2026-06-02T18:02:22.967" v="310" actId="962"/>
          <ac:picMkLst>
            <pc:docMk/>
            <pc:sldMk cId="0" sldId="281"/>
            <ac:picMk id="107" creationId="{00000000-0000-0000-0000-000000000000}"/>
          </ac:picMkLst>
        </pc:picChg>
        <pc:picChg chg="mod">
          <ac:chgData name="Tawanda Paul" userId="ed6ccd50-a936-4c91-b072-d2326f4cd03b" providerId="ADAL" clId="{B9A97316-E170-4377-8640-D294782AADE2}" dt="2026-06-02T18:02:28.368" v="312" actId="962"/>
          <ac:picMkLst>
            <pc:docMk/>
            <pc:sldMk cId="0" sldId="281"/>
            <ac:picMk id="110" creationId="{00000000-0000-0000-0000-000000000000}"/>
          </ac:picMkLst>
        </pc:picChg>
      </pc:sldChg>
      <pc:sldChg chg="addSp delSp modSp mod">
        <pc:chgData name="Tawanda Paul" userId="ed6ccd50-a936-4c91-b072-d2326f4cd03b" providerId="ADAL" clId="{B9A97316-E170-4377-8640-D294782AADE2}" dt="2026-06-02T18:03:00.865" v="315" actId="962"/>
        <pc:sldMkLst>
          <pc:docMk/>
          <pc:sldMk cId="3394225868" sldId="282"/>
        </pc:sldMkLst>
        <pc:spChg chg="mod">
          <ac:chgData name="Tawanda Paul" userId="ed6ccd50-a936-4c91-b072-d2326f4cd03b" providerId="ADAL" clId="{B9A97316-E170-4377-8640-D294782AADE2}" dt="2026-06-02T18:03:00.865" v="315" actId="962"/>
          <ac:spMkLst>
            <pc:docMk/>
            <pc:sldMk cId="3394225868" sldId="282"/>
            <ac:spMk id="2" creationId="{F2FDE226-03E6-4285-A76E-867E276203EB}"/>
          </ac:spMkLst>
        </pc:spChg>
        <pc:spChg chg="mod">
          <ac:chgData name="Tawanda Paul" userId="ed6ccd50-a936-4c91-b072-d2326f4cd03b" providerId="ADAL" clId="{B9A97316-E170-4377-8640-D294782AADE2}" dt="2026-06-02T18:02:54.977" v="314" actId="962"/>
          <ac:spMkLst>
            <pc:docMk/>
            <pc:sldMk cId="3394225868" sldId="282"/>
            <ac:spMk id="5" creationId="{00000000-0000-0000-0000-000000000000}"/>
          </ac:spMkLst>
        </pc:spChg>
        <pc:spChg chg="add mod">
          <ac:chgData name="Tawanda Paul" userId="ed6ccd50-a936-4c91-b072-d2326f4cd03b" providerId="ADAL" clId="{B9A97316-E170-4377-8640-D294782AADE2}" dt="2026-05-18T16:29:36.749" v="16" actId="20577"/>
          <ac:spMkLst>
            <pc:docMk/>
            <pc:sldMk cId="3394225868" sldId="282"/>
            <ac:spMk id="11" creationId="{D9620619-5C8F-C2FB-A598-1600ECD0E680}"/>
          </ac:spMkLst>
        </pc:spChg>
        <pc:spChg chg="add mod">
          <ac:chgData name="Tawanda Paul" userId="ed6ccd50-a936-4c91-b072-d2326f4cd03b" providerId="ADAL" clId="{B9A97316-E170-4377-8640-D294782AADE2}" dt="2026-05-18T16:29:31.931" v="9"/>
          <ac:spMkLst>
            <pc:docMk/>
            <pc:sldMk cId="3394225868" sldId="282"/>
            <ac:spMk id="12" creationId="{FD12B8C0-53F9-4FA3-3F4D-BF9876591F0E}"/>
          </ac:spMkLst>
        </pc:spChg>
      </pc:sldChg>
      <pc:sldChg chg="modSp mod">
        <pc:chgData name="Tawanda Paul" userId="ed6ccd50-a936-4c91-b072-d2326f4cd03b" providerId="ADAL" clId="{B9A97316-E170-4377-8640-D294782AADE2}" dt="2026-06-02T18:17:46.122" v="357" actId="962"/>
        <pc:sldMkLst>
          <pc:docMk/>
          <pc:sldMk cId="134674251" sldId="302"/>
        </pc:sldMkLst>
        <pc:spChg chg="mod">
          <ac:chgData name="Tawanda Paul" userId="ed6ccd50-a936-4c91-b072-d2326f4cd03b" providerId="ADAL" clId="{B9A97316-E170-4377-8640-D294782AADE2}" dt="2026-05-18T16:31:29.948" v="45"/>
          <ac:spMkLst>
            <pc:docMk/>
            <pc:sldMk cId="134674251" sldId="302"/>
            <ac:spMk id="3" creationId="{9BF04284-DCA9-4EE6-A1F9-40C5C23A454F}"/>
          </ac:spMkLst>
        </pc:spChg>
        <pc:spChg chg="mod">
          <ac:chgData name="Tawanda Paul" userId="ed6ccd50-a936-4c91-b072-d2326f4cd03b" providerId="ADAL" clId="{B9A97316-E170-4377-8640-D294782AADE2}" dt="2026-06-02T18:17:46.122" v="357" actId="962"/>
          <ac:spMkLst>
            <pc:docMk/>
            <pc:sldMk cId="134674251" sldId="302"/>
            <ac:spMk id="4" creationId="{126DE044-B376-4F56-85F5-25AC769A57F1}"/>
          </ac:spMkLst>
        </pc:spChg>
        <pc:spChg chg="mod">
          <ac:chgData name="Tawanda Paul" userId="ed6ccd50-a936-4c91-b072-d2326f4cd03b" providerId="ADAL" clId="{B9A97316-E170-4377-8640-D294782AADE2}" dt="2026-06-02T18:17:44.871" v="356" actId="962"/>
          <ac:spMkLst>
            <pc:docMk/>
            <pc:sldMk cId="134674251" sldId="302"/>
            <ac:spMk id="5" creationId="{09C419EE-58DE-46CF-AC7F-82169C565DDB}"/>
          </ac:spMkLst>
        </pc:spChg>
      </pc:sldChg>
      <pc:sldChg chg="addSp delSp modSp mod">
        <pc:chgData name="Tawanda Paul" userId="ed6ccd50-a936-4c91-b072-d2326f4cd03b" providerId="ADAL" clId="{B9A97316-E170-4377-8640-D294782AADE2}" dt="2026-06-02T18:38:31.064" v="373" actId="962"/>
        <pc:sldMkLst>
          <pc:docMk/>
          <pc:sldMk cId="1966182217" sldId="312"/>
        </pc:sldMkLst>
        <pc:spChg chg="mod">
          <ac:chgData name="Tawanda Paul" userId="ed6ccd50-a936-4c91-b072-d2326f4cd03b" providerId="ADAL" clId="{B9A97316-E170-4377-8640-D294782AADE2}" dt="2026-06-02T18:03:22.572" v="316" actId="962"/>
          <ac:spMkLst>
            <pc:docMk/>
            <pc:sldMk cId="1966182217" sldId="312"/>
            <ac:spMk id="3" creationId="{CAC5751A-FEBA-46BA-B723-1C6C4C2B2F08}"/>
          </ac:spMkLst>
        </pc:spChg>
        <pc:spChg chg="mod">
          <ac:chgData name="Tawanda Paul" userId="ed6ccd50-a936-4c91-b072-d2326f4cd03b" providerId="ADAL" clId="{B9A97316-E170-4377-8640-D294782AADE2}" dt="2026-06-02T18:03:25.780" v="317" actId="962"/>
          <ac:spMkLst>
            <pc:docMk/>
            <pc:sldMk cId="1966182217" sldId="312"/>
            <ac:spMk id="4" creationId="{09CEC72A-5BBF-4E68-B5CA-03DEDCF7A89D}"/>
          </ac:spMkLst>
        </pc:spChg>
        <pc:spChg chg="mod ord">
          <ac:chgData name="Tawanda Paul" userId="ed6ccd50-a936-4c91-b072-d2326f4cd03b" providerId="ADAL" clId="{B9A97316-E170-4377-8640-D294782AADE2}" dt="2026-05-29T16:52:40.006" v="235" actId="20577"/>
          <ac:spMkLst>
            <pc:docMk/>
            <pc:sldMk cId="1966182217" sldId="312"/>
            <ac:spMk id="5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5-29T16:53:03.956" v="250" actId="20577"/>
          <ac:spMkLst>
            <pc:docMk/>
            <pc:sldMk cId="1966182217" sldId="312"/>
            <ac:spMk id="9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5-29T16:52:31.971" v="230" actId="20577"/>
          <ac:spMkLst>
            <pc:docMk/>
            <pc:sldMk cId="1966182217" sldId="312"/>
            <ac:spMk id="10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5-29T16:53:16.621" v="256" actId="20577"/>
          <ac:spMkLst>
            <pc:docMk/>
            <pc:sldMk cId="1966182217" sldId="312"/>
            <ac:spMk id="11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5-29T16:52:48.181" v="241" actId="20577"/>
          <ac:spMkLst>
            <pc:docMk/>
            <pc:sldMk cId="1966182217" sldId="312"/>
            <ac:spMk id="12" creationId="{00000000-0000-0000-0000-000000000000}"/>
          </ac:spMkLst>
        </pc:spChg>
        <pc:spChg chg="add del mod">
          <ac:chgData name="Tawanda Paul" userId="ed6ccd50-a936-4c91-b072-d2326f4cd03b" providerId="ADAL" clId="{B9A97316-E170-4377-8640-D294782AADE2}" dt="2026-06-02T18:20:09.353" v="369" actId="478"/>
          <ac:spMkLst>
            <pc:docMk/>
            <pc:sldMk cId="1966182217" sldId="312"/>
            <ac:spMk id="13" creationId="{3DED526D-75C6-7CB0-6E94-C63A9D72ACB0}"/>
          </ac:spMkLst>
        </pc:spChg>
        <pc:spChg chg="mod ord">
          <ac:chgData name="Tawanda Paul" userId="ed6ccd50-a936-4c91-b072-d2326f4cd03b" providerId="ADAL" clId="{B9A97316-E170-4377-8640-D294782AADE2}" dt="2026-05-29T16:53:10.869" v="254" actId="20577"/>
          <ac:spMkLst>
            <pc:docMk/>
            <pc:sldMk cId="1966182217" sldId="312"/>
            <ac:spMk id="14" creationId="{00000000-0000-0000-0000-000000000000}"/>
          </ac:spMkLst>
        </pc:spChg>
        <pc:spChg chg="mod ord">
          <ac:chgData name="Tawanda Paul" userId="ed6ccd50-a936-4c91-b072-d2326f4cd03b" providerId="ADAL" clId="{B9A97316-E170-4377-8640-D294782AADE2}" dt="2026-05-29T16:52:56.510" v="246" actId="20577"/>
          <ac:spMkLst>
            <pc:docMk/>
            <pc:sldMk cId="1966182217" sldId="312"/>
            <ac:spMk id="16" creationId="{00000000-0000-0000-0000-000000000000}"/>
          </ac:spMkLst>
        </pc:spChg>
        <pc:graphicFrameChg chg="add del mod">
          <ac:chgData name="Tawanda Paul" userId="ed6ccd50-a936-4c91-b072-d2326f4cd03b" providerId="ADAL" clId="{B9A97316-E170-4377-8640-D294782AADE2}" dt="2026-06-02T18:38:31.064" v="373" actId="962"/>
          <ac:graphicFrameMkLst>
            <pc:docMk/>
            <pc:sldMk cId="1966182217" sldId="312"/>
            <ac:graphicFrameMk id="2" creationId="{00000000-0008-0000-0200-000004000000}"/>
          </ac:graphicFrameMkLst>
        </pc:graphicFrameChg>
        <pc:graphicFrameChg chg="add del mod">
          <ac:chgData name="Tawanda Paul" userId="ed6ccd50-a936-4c91-b072-d2326f4cd03b" providerId="ADAL" clId="{B9A97316-E170-4377-8640-D294782AADE2}" dt="2026-06-02T18:38:18.429" v="371" actId="962"/>
          <ac:graphicFrameMkLst>
            <pc:docMk/>
            <pc:sldMk cId="1966182217" sldId="312"/>
            <ac:graphicFrameMk id="8" creationId="{00000000-0000-0000-0000-000000000000}"/>
          </ac:graphicFrameMkLst>
        </pc:graphicFrameChg>
      </pc:sldChg>
      <pc:sldChg chg="addSp delSp modSp mod">
        <pc:chgData name="Tawanda Paul" userId="ed6ccd50-a936-4c91-b072-d2326f4cd03b" providerId="ADAL" clId="{B9A97316-E170-4377-8640-D294782AADE2}" dt="2026-06-02T18:39:29.507" v="379" actId="962"/>
        <pc:sldMkLst>
          <pc:docMk/>
          <pc:sldMk cId="640860398" sldId="316"/>
        </pc:sldMkLst>
        <pc:spChg chg="mod">
          <ac:chgData name="Tawanda Paul" userId="ed6ccd50-a936-4c91-b072-d2326f4cd03b" providerId="ADAL" clId="{B9A97316-E170-4377-8640-D294782AADE2}" dt="2026-06-02T18:05:25.529" v="334" actId="962"/>
          <ac:spMkLst>
            <pc:docMk/>
            <pc:sldMk cId="640860398" sldId="316"/>
            <ac:spMk id="4" creationId="{0B6A29ED-0709-4B00-83CC-1751096E0D16}"/>
          </ac:spMkLst>
        </pc:spChg>
        <pc:spChg chg="mod">
          <ac:chgData name="Tawanda Paul" userId="ed6ccd50-a936-4c91-b072-d2326f4cd03b" providerId="ADAL" clId="{B9A97316-E170-4377-8640-D294782AADE2}" dt="2026-06-02T18:05:28.726" v="335" actId="962"/>
          <ac:spMkLst>
            <pc:docMk/>
            <pc:sldMk cId="640860398" sldId="316"/>
            <ac:spMk id="5" creationId="{24477336-6639-4AD9-92B8-004FACAA395F}"/>
          </ac:spMkLst>
        </pc:spChg>
        <pc:spChg chg="mod">
          <ac:chgData name="Tawanda Paul" userId="ed6ccd50-a936-4c91-b072-d2326f4cd03b" providerId="ADAL" clId="{B9A97316-E170-4377-8640-D294782AADE2}" dt="2026-05-18T16:50:43.339" v="74" actId="20577"/>
          <ac:spMkLst>
            <pc:docMk/>
            <pc:sldMk cId="640860398" sldId="316"/>
            <ac:spMk id="15" creationId="{7B406F3E-FD47-480E-818E-7EFA5662E284}"/>
          </ac:spMkLst>
        </pc:spChg>
        <pc:graphicFrameChg chg="add mod ord">
          <ac:chgData name="Tawanda Paul" userId="ed6ccd50-a936-4c91-b072-d2326f4cd03b" providerId="ADAL" clId="{B9A97316-E170-4377-8640-D294782AADE2}" dt="2026-06-02T18:39:29.507" v="379" actId="962"/>
          <ac:graphicFrameMkLst>
            <pc:docMk/>
            <pc:sldMk cId="640860398" sldId="316"/>
            <ac:graphicFrameMk id="7" creationId="{00000000-0008-0000-0100-000007000000}"/>
          </ac:graphicFrameMkLst>
        </pc:graphicFrameChg>
      </pc:sldChg>
      <pc:sldChg chg="addSp delSp modSp mod">
        <pc:chgData name="Tawanda Paul" userId="ed6ccd50-a936-4c91-b072-d2326f4cd03b" providerId="ADAL" clId="{B9A97316-E170-4377-8640-D294782AADE2}" dt="2026-06-02T18:40:21.600" v="385" actId="962"/>
        <pc:sldMkLst>
          <pc:docMk/>
          <pc:sldMk cId="247787451" sldId="319"/>
        </pc:sldMkLst>
        <pc:spChg chg="mod">
          <ac:chgData name="Tawanda Paul" userId="ed6ccd50-a936-4c91-b072-d2326f4cd03b" providerId="ADAL" clId="{B9A97316-E170-4377-8640-D294782AADE2}" dt="2026-06-02T18:06:05.636" v="339" actId="962"/>
          <ac:spMkLst>
            <pc:docMk/>
            <pc:sldMk cId="247787451" sldId="319"/>
            <ac:spMk id="4" creationId="{4BF763AC-FB71-44B1-AC26-6C12216769E8}"/>
          </ac:spMkLst>
        </pc:spChg>
        <pc:spChg chg="mod">
          <ac:chgData name="Tawanda Paul" userId="ed6ccd50-a936-4c91-b072-d2326f4cd03b" providerId="ADAL" clId="{B9A97316-E170-4377-8640-D294782AADE2}" dt="2026-06-02T18:06:09.622" v="340" actId="962"/>
          <ac:spMkLst>
            <pc:docMk/>
            <pc:sldMk cId="247787451" sldId="319"/>
            <ac:spMk id="5" creationId="{55A3E2B2-EDF5-46E1-B62F-D2213B3E772B}"/>
          </ac:spMkLst>
        </pc:spChg>
        <pc:spChg chg="del">
          <ac:chgData name="Tawanda Paul" userId="ed6ccd50-a936-4c91-b072-d2326f4cd03b" providerId="ADAL" clId="{B9A97316-E170-4377-8640-D294782AADE2}" dt="2026-06-02T18:06:33.161" v="341" actId="478"/>
          <ac:spMkLst>
            <pc:docMk/>
            <pc:sldMk cId="247787451" sldId="319"/>
            <ac:spMk id="7" creationId="{EC700AE4-16A0-48F9-97D7-2941257E5D62}"/>
          </ac:spMkLst>
        </pc:spChg>
        <pc:spChg chg="mod ord">
          <ac:chgData name="Tawanda Paul" userId="ed6ccd50-a936-4c91-b072-d2326f4cd03b" providerId="ADAL" clId="{B9A97316-E170-4377-8640-D294782AADE2}" dt="2026-06-02T18:06:44.389" v="344"/>
          <ac:spMkLst>
            <pc:docMk/>
            <pc:sldMk cId="247787451" sldId="319"/>
            <ac:spMk id="15" creationId="{0DF13CDB-1C31-48EC-AA4B-0392FE8D2517}"/>
          </ac:spMkLst>
        </pc:spChg>
        <pc:graphicFrameChg chg="add mod">
          <ac:chgData name="Tawanda Paul" userId="ed6ccd50-a936-4c91-b072-d2326f4cd03b" providerId="ADAL" clId="{B9A97316-E170-4377-8640-D294782AADE2}" dt="2026-06-02T18:40:21.600" v="385" actId="962"/>
          <ac:graphicFrameMkLst>
            <pc:docMk/>
            <pc:sldMk cId="247787451" sldId="319"/>
            <ac:graphicFrameMk id="3" creationId="{00000000-0008-0000-0100-000005000000}"/>
          </ac:graphicFrameMkLst>
        </pc:graphicFrameChg>
        <pc:graphicFrameChg chg="mod">
          <ac:chgData name="Tawanda Paul" userId="ed6ccd50-a936-4c91-b072-d2326f4cd03b" providerId="ADAL" clId="{B9A97316-E170-4377-8640-D294782AADE2}" dt="2026-06-02T18:40:08.373" v="383" actId="962"/>
          <ac:graphicFrameMkLst>
            <pc:docMk/>
            <pc:sldMk cId="247787451" sldId="319"/>
            <ac:graphicFrameMk id="8" creationId="{00000000-0008-0000-0000-000004000000}"/>
          </ac:graphicFrameMkLst>
        </pc:graphicFrameChg>
        <pc:graphicFrameChg chg="mod">
          <ac:chgData name="Tawanda Paul" userId="ed6ccd50-a936-4c91-b072-d2326f4cd03b" providerId="ADAL" clId="{B9A97316-E170-4377-8640-D294782AADE2}" dt="2026-06-02T18:39:46.542" v="381" actId="962"/>
          <ac:graphicFrameMkLst>
            <pc:docMk/>
            <pc:sldMk cId="247787451" sldId="319"/>
            <ac:graphicFrameMk id="10" creationId="{00000000-0000-0000-0000-000000000000}"/>
          </ac:graphicFrameMkLst>
        </pc:graphicFrameChg>
      </pc:sldChg>
      <pc:sldChg chg="addSp delSp modSp mod">
        <pc:chgData name="Tawanda Paul" userId="ed6ccd50-a936-4c91-b072-d2326f4cd03b" providerId="ADAL" clId="{B9A97316-E170-4377-8640-D294782AADE2}" dt="2026-06-02T18:39:08.133" v="377" actId="962"/>
        <pc:sldMkLst>
          <pc:docMk/>
          <pc:sldMk cId="2515116820" sldId="327"/>
        </pc:sldMkLst>
        <pc:spChg chg="mod">
          <ac:chgData name="Tawanda Paul" userId="ed6ccd50-a936-4c91-b072-d2326f4cd03b" providerId="ADAL" clId="{B9A97316-E170-4377-8640-D294782AADE2}" dt="2026-06-02T18:03:56.731" v="318" actId="962"/>
          <ac:spMkLst>
            <pc:docMk/>
            <pc:sldMk cId="2515116820" sldId="327"/>
            <ac:spMk id="4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2T18:03:59.664" v="319" actId="962"/>
          <ac:spMkLst>
            <pc:docMk/>
            <pc:sldMk cId="2515116820" sldId="327"/>
            <ac:spMk id="5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2T18:04:52.911" v="331" actId="962"/>
          <ac:spMkLst>
            <pc:docMk/>
            <pc:sldMk cId="2515116820" sldId="327"/>
            <ac:spMk id="7" creationId="{A3A34191-333F-42B1-8E6D-509A4B9D7448}"/>
          </ac:spMkLst>
        </pc:spChg>
        <pc:graphicFrameChg chg="add mod ord">
          <ac:chgData name="Tawanda Paul" userId="ed6ccd50-a936-4c91-b072-d2326f4cd03b" providerId="ADAL" clId="{B9A97316-E170-4377-8640-D294782AADE2}" dt="2026-06-02T18:39:08.133" v="377" actId="962"/>
          <ac:graphicFrameMkLst>
            <pc:docMk/>
            <pc:sldMk cId="2515116820" sldId="327"/>
            <ac:graphicFrameMk id="3" creationId="{00000000-0008-0000-0100-000002000000}"/>
          </ac:graphicFrameMkLst>
        </pc:graphicFrameChg>
        <pc:graphicFrameChg chg="mod ord">
          <ac:chgData name="Tawanda Paul" userId="ed6ccd50-a936-4c91-b072-d2326f4cd03b" providerId="ADAL" clId="{B9A97316-E170-4377-8640-D294782AADE2}" dt="2026-06-02T18:38:55.926" v="375" actId="962"/>
          <ac:graphicFrameMkLst>
            <pc:docMk/>
            <pc:sldMk cId="2515116820" sldId="327"/>
            <ac:graphicFrameMk id="9" creationId="{00000000-0000-0000-0000-000000000000}"/>
          </ac:graphicFrameMkLst>
        </pc:graphicFrameChg>
      </pc:sldChg>
      <pc:sldChg chg="addSp delSp modSp mod">
        <pc:chgData name="Tawanda Paul" userId="ed6ccd50-a936-4c91-b072-d2326f4cd03b" providerId="ADAL" clId="{B9A97316-E170-4377-8640-D294782AADE2}" dt="2026-06-02T18:40:47.166" v="389" actId="962"/>
        <pc:sldMkLst>
          <pc:docMk/>
          <pc:sldMk cId="2853466335" sldId="328"/>
        </pc:sldMkLst>
        <pc:spChg chg="mod">
          <ac:chgData name="Tawanda Paul" userId="ed6ccd50-a936-4c91-b072-d2326f4cd03b" providerId="ADAL" clId="{B9A97316-E170-4377-8640-D294782AADE2}" dt="2026-06-02T18:07:01.547" v="345" actId="962"/>
          <ac:spMkLst>
            <pc:docMk/>
            <pc:sldMk cId="2853466335" sldId="328"/>
            <ac:spMk id="4" creationId="{4BF763AC-FB71-44B1-AC26-6C12216769E8}"/>
          </ac:spMkLst>
        </pc:spChg>
        <pc:spChg chg="mod">
          <ac:chgData name="Tawanda Paul" userId="ed6ccd50-a936-4c91-b072-d2326f4cd03b" providerId="ADAL" clId="{B9A97316-E170-4377-8640-D294782AADE2}" dt="2026-06-02T18:07:05.056" v="346" actId="962"/>
          <ac:spMkLst>
            <pc:docMk/>
            <pc:sldMk cId="2853466335" sldId="328"/>
            <ac:spMk id="5" creationId="{55A3E2B2-EDF5-46E1-B62F-D2213B3E772B}"/>
          </ac:spMkLst>
        </pc:spChg>
        <pc:spChg chg="del">
          <ac:chgData name="Tawanda Paul" userId="ed6ccd50-a936-4c91-b072-d2326f4cd03b" providerId="ADAL" clId="{B9A97316-E170-4377-8640-D294782AADE2}" dt="2026-06-02T18:07:10.019" v="347" actId="478"/>
          <ac:spMkLst>
            <pc:docMk/>
            <pc:sldMk cId="2853466335" sldId="328"/>
            <ac:spMk id="7" creationId="{EC700AE4-16A0-48F9-97D7-2941257E5D62}"/>
          </ac:spMkLst>
        </pc:spChg>
        <pc:spChg chg="mod ord">
          <ac:chgData name="Tawanda Paul" userId="ed6ccd50-a936-4c91-b072-d2326f4cd03b" providerId="ADAL" clId="{B9A97316-E170-4377-8640-D294782AADE2}" dt="2026-06-02T18:07:14.891" v="349"/>
          <ac:spMkLst>
            <pc:docMk/>
            <pc:sldMk cId="2853466335" sldId="328"/>
            <ac:spMk id="15" creationId="{0DF13CDB-1C31-48EC-AA4B-0392FE8D2517}"/>
          </ac:spMkLst>
        </pc:spChg>
        <pc:graphicFrameChg chg="add mod">
          <ac:chgData name="Tawanda Paul" userId="ed6ccd50-a936-4c91-b072-d2326f4cd03b" providerId="ADAL" clId="{B9A97316-E170-4377-8640-D294782AADE2}" dt="2026-06-02T18:40:47.166" v="389" actId="962"/>
          <ac:graphicFrameMkLst>
            <pc:docMk/>
            <pc:sldMk cId="2853466335" sldId="328"/>
            <ac:graphicFrameMk id="3" creationId="{00000000-0008-0000-0100-000006000000}"/>
          </ac:graphicFrameMkLst>
        </pc:graphicFrameChg>
        <pc:graphicFrameChg chg="mod">
          <ac:chgData name="Tawanda Paul" userId="ed6ccd50-a936-4c91-b072-d2326f4cd03b" providerId="ADAL" clId="{B9A97316-E170-4377-8640-D294782AADE2}" dt="2026-06-02T18:40:35.735" v="387" actId="962"/>
          <ac:graphicFrameMkLst>
            <pc:docMk/>
            <pc:sldMk cId="2853466335" sldId="328"/>
            <ac:graphicFrameMk id="10" creationId="{00000000-0000-0000-0000-000000000000}"/>
          </ac:graphicFrameMkLst>
        </pc:graphicFrameChg>
      </pc:sldChg>
      <pc:sldChg chg="modSp mod">
        <pc:chgData name="Tawanda Paul" userId="ed6ccd50-a936-4c91-b072-d2326f4cd03b" providerId="ADAL" clId="{B9A97316-E170-4377-8640-D294782AADE2}" dt="2026-06-02T18:05:54.438" v="338" actId="962"/>
        <pc:sldMkLst>
          <pc:docMk/>
          <pc:sldMk cId="506670031" sldId="329"/>
        </pc:sldMkLst>
        <pc:spChg chg="mod">
          <ac:chgData name="Tawanda Paul" userId="ed6ccd50-a936-4c91-b072-d2326f4cd03b" providerId="ADAL" clId="{B9A97316-E170-4377-8640-D294782AADE2}" dt="2026-06-02T18:05:51.557" v="337" actId="962"/>
          <ac:spMkLst>
            <pc:docMk/>
            <pc:sldMk cId="506670031" sldId="329"/>
            <ac:spMk id="4" creationId="{00000000-0000-0000-0000-000000000000}"/>
          </ac:spMkLst>
        </pc:spChg>
        <pc:spChg chg="mod">
          <ac:chgData name="Tawanda Paul" userId="ed6ccd50-a936-4c91-b072-d2326f4cd03b" providerId="ADAL" clId="{B9A97316-E170-4377-8640-D294782AADE2}" dt="2026-06-02T18:05:54.438" v="338" actId="962"/>
          <ac:spMkLst>
            <pc:docMk/>
            <pc:sldMk cId="506670031" sldId="329"/>
            <ac:spMk id="5" creationId="{00000000-0000-0000-0000-000000000000}"/>
          </ac:spMkLst>
        </pc:spChg>
        <pc:graphicFrameChg chg="mod modGraphic">
          <ac:chgData name="Tawanda Paul" userId="ed6ccd50-a936-4c91-b072-d2326f4cd03b" providerId="ADAL" clId="{B9A97316-E170-4377-8640-D294782AADE2}" dt="2026-05-18T16:51:36.192" v="76" actId="255"/>
          <ac:graphicFrameMkLst>
            <pc:docMk/>
            <pc:sldMk cId="506670031" sldId="329"/>
            <ac:graphicFrameMk id="7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%20Survey%202021\Survey%20results\For%20website\Fall%202018-19_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niuits.sharepoint.com/sites/AAE849/Shared%20Documents/First%20Destination%20Survey/2026/For%20Website/First%20Destination%202022-23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niuits.sharepoint.com/sites/AAE849/Shared%20Documents/First%20Destination%20Survey/2026/For%20Website/First%20Destination%202022-2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niuits.sharepoint.com/sites/AAE849/Shared%20Documents/First%20Destination%20Survey/2026/For%20Website/First%20Destination%202022-2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niuits.sharepoint.com/sites/AAE849/Shared%20Documents/First%20Destination%20Survey/2026/For%20Website/First%20Destination%202022-2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%20Survey%202021\Survey%20results\For%20website\Fall%202019-20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niuits.sharepoint.com/sites/AAE849/Shared%20Documents/First%20Destination%20Survey/2026/For%20Website/First%20Destination%202022-23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cifs-doit-sc.niunt.niu.edu\DoIT_ORG\assessment\First%20Destination%20Survey%202021\Survey%20results\For%20website\Fall%202018-19_1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678228528"/>
        <c:axId val="678222952"/>
      </c:barChart>
      <c:catAx>
        <c:axId val="6782285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222952"/>
        <c:crosses val="autoZero"/>
        <c:auto val="1"/>
        <c:lblAlgn val="ctr"/>
        <c:lblOffset val="100"/>
        <c:noMultiLvlLbl val="0"/>
      </c:catAx>
      <c:valAx>
        <c:axId val="6782229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78228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07F-4A04-87EA-20949DF4757C}"/>
              </c:ext>
            </c:extLst>
          </c:dPt>
          <c:dPt>
            <c:idx val="1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07F-4A04-87EA-20949DF4757C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07F-4A04-87EA-20949DF4757C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07F-4A04-87EA-20949DF4757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Grad!$A$40:$A$43</c:f>
              <c:strCache>
                <c:ptCount val="4"/>
                <c:pt idx="0">
                  <c:v>Not at all </c:v>
                </c:pt>
                <c:pt idx="1">
                  <c:v>To a small extent</c:v>
                </c:pt>
                <c:pt idx="2">
                  <c:v>To a moderate extent</c:v>
                </c:pt>
                <c:pt idx="3">
                  <c:v>To a great extent </c:v>
                </c:pt>
              </c:strCache>
            </c:strRef>
          </c:cat>
          <c:val>
            <c:numRef>
              <c:f>Grad!$C$40:$C$43</c:f>
              <c:numCache>
                <c:formatCode>0%</c:formatCode>
                <c:ptCount val="4"/>
                <c:pt idx="0">
                  <c:v>0</c:v>
                </c:pt>
                <c:pt idx="1">
                  <c:v>0.13333333333333333</c:v>
                </c:pt>
                <c:pt idx="2">
                  <c:v>0.33333333333333331</c:v>
                </c:pt>
                <c:pt idx="3">
                  <c:v>0.53333333333333333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07F-4A04-87EA-20949DF475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'College Responses'!$E$27:$E$33</c:f>
              <c:strCache>
                <c:ptCount val="7"/>
                <c:pt idx="0">
                  <c:v>College of Visual &amp; Performing Arts</c:v>
                </c:pt>
                <c:pt idx="1">
                  <c:v>College of Liberal Arts &amp; Sciences</c:v>
                </c:pt>
                <c:pt idx="2">
                  <c:v>College of Health &amp; Human Sciences</c:v>
                </c:pt>
                <c:pt idx="3">
                  <c:v>College of Engineering &amp; Engineering Technology</c:v>
                </c:pt>
                <c:pt idx="4">
                  <c:v>College of Education</c:v>
                </c:pt>
                <c:pt idx="5">
                  <c:v>College of Business</c:v>
                </c:pt>
                <c:pt idx="6">
                  <c:v>Overall</c:v>
                </c:pt>
              </c:strCache>
            </c:strRef>
          </c:cat>
          <c:val>
            <c:numRef>
              <c:f>'College Responses'!$H$27:$H$33</c:f>
              <c:numCache>
                <c:formatCode>0%</c:formatCode>
                <c:ptCount val="7"/>
                <c:pt idx="0">
                  <c:v>0.25862068965517243</c:v>
                </c:pt>
                <c:pt idx="1">
                  <c:v>0.32900432900432902</c:v>
                </c:pt>
                <c:pt idx="2">
                  <c:v>0.27472527472527475</c:v>
                </c:pt>
                <c:pt idx="3">
                  <c:v>0.12857142857142856</c:v>
                </c:pt>
                <c:pt idx="4">
                  <c:v>0.18814432989690721</c:v>
                </c:pt>
                <c:pt idx="5">
                  <c:v>0.14354066985645933</c:v>
                </c:pt>
                <c:pt idx="6">
                  <c:v>0.21009651076466221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A3-4D7E-934A-9EE2878638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99042200"/>
        <c:axId val="899043512"/>
      </c:barChart>
      <c:catAx>
        <c:axId val="8990422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9043512"/>
        <c:crosses val="autoZero"/>
        <c:auto val="1"/>
        <c:lblAlgn val="ctr"/>
        <c:lblOffset val="100"/>
        <c:noMultiLvlLbl val="0"/>
      </c:catAx>
      <c:valAx>
        <c:axId val="8990435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99042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Grad!$A$6:$A$11</c:f>
              <c:strCache>
                <c:ptCount val="6"/>
                <c:pt idx="0">
                  <c:v>Not seeking employment or continuing education at this time</c:v>
                </c:pt>
                <c:pt idx="1">
                  <c:v>Planning to continue education but not yet enrolled</c:v>
                </c:pt>
                <c:pt idx="2">
                  <c:v>Employed part-time (Less than 30 hours per week on average)</c:v>
                </c:pt>
                <c:pt idx="3">
                  <c:v>Enrolled in a program of continuing education</c:v>
                </c:pt>
                <c:pt idx="4">
                  <c:v>Seeking employment</c:v>
                </c:pt>
                <c:pt idx="5">
                  <c:v>Employed full-time (30 hours or more per week on average)</c:v>
                </c:pt>
              </c:strCache>
            </c:strRef>
          </c:cat>
          <c:val>
            <c:numRef>
              <c:f>Grad!$C$6:$C$11</c:f>
              <c:numCache>
                <c:formatCode>0%</c:formatCode>
                <c:ptCount val="6"/>
                <c:pt idx="0">
                  <c:v>1.4134275618374558E-2</c:v>
                </c:pt>
                <c:pt idx="1">
                  <c:v>7.0671378091872791E-3</c:v>
                </c:pt>
                <c:pt idx="2">
                  <c:v>8.4805653710247356E-2</c:v>
                </c:pt>
                <c:pt idx="3">
                  <c:v>6.7137809187279157E-2</c:v>
                </c:pt>
                <c:pt idx="4">
                  <c:v>5.3003533568904596E-2</c:v>
                </c:pt>
                <c:pt idx="5">
                  <c:v>0.77385159010600701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A8-4572-B2B8-E3EA5499A9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259870576"/>
        <c:axId val="1259866968"/>
      </c:barChart>
      <c:catAx>
        <c:axId val="12598705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9866968"/>
        <c:crosses val="autoZero"/>
        <c:auto val="1"/>
        <c:lblAlgn val="ctr"/>
        <c:lblOffset val="100"/>
        <c:noMultiLvlLbl val="0"/>
      </c:catAx>
      <c:valAx>
        <c:axId val="12598669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59870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Grad!$A$17:$A$23</c:f>
              <c:strCache>
                <c:ptCount val="7"/>
                <c:pt idx="0">
                  <c:v>Other work category (please specify)</c:v>
                </c:pt>
                <c:pt idx="1">
                  <c:v>Postgraduate internship or fellowship</c:v>
                </c:pt>
                <c:pt idx="2">
                  <c:v>Tenure track faculty/instructor at a post-secondary institution</c:v>
                </c:pt>
                <c:pt idx="3">
                  <c:v>Entrepreneur</c:v>
                </c:pt>
                <c:pt idx="4">
                  <c:v>Non-tenure track faculty/instructor at a post-secondary institution</c:v>
                </c:pt>
                <c:pt idx="5">
                  <c:v>Temporary/contract work</c:v>
                </c:pt>
                <c:pt idx="6">
                  <c:v>Traditional employment setting</c:v>
                </c:pt>
              </c:strCache>
            </c:strRef>
          </c:cat>
          <c:val>
            <c:numRef>
              <c:f>Grad!$C$17:$C$23</c:f>
              <c:numCache>
                <c:formatCode>0%</c:formatCode>
                <c:ptCount val="7"/>
                <c:pt idx="0">
                  <c:v>2.4875621890547265E-2</c:v>
                </c:pt>
                <c:pt idx="1">
                  <c:v>3.9800995024875621E-2</c:v>
                </c:pt>
                <c:pt idx="2">
                  <c:v>3.482587064676617E-2</c:v>
                </c:pt>
                <c:pt idx="3">
                  <c:v>1.4925373134328358E-2</c:v>
                </c:pt>
                <c:pt idx="4">
                  <c:v>3.9800995024875621E-2</c:v>
                </c:pt>
                <c:pt idx="5">
                  <c:v>2.4875621890547265E-2</c:v>
                </c:pt>
                <c:pt idx="6">
                  <c:v>0.82089552238805974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ED-4CE8-89FD-F5909EF517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800232296"/>
        <c:axId val="800232624"/>
      </c:barChart>
      <c:catAx>
        <c:axId val="8002322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0232624"/>
        <c:crosses val="autoZero"/>
        <c:auto val="1"/>
        <c:lblAlgn val="ctr"/>
        <c:lblOffset val="100"/>
        <c:noMultiLvlLbl val="0"/>
      </c:catAx>
      <c:valAx>
        <c:axId val="8002326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0232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A10-4F3B-9A31-96F17FD62FC1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A10-4F3B-9A31-96F17FD62FC1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A10-4F3B-9A31-96F17FD62FC1}"/>
              </c:ext>
            </c:extLst>
          </c:dPt>
          <c:dPt>
            <c:idx val="3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A10-4F3B-9A31-96F17FD62FC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Grad!$A$30:$A$33</c:f>
              <c:strCache>
                <c:ptCount val="4"/>
                <c:pt idx="0">
                  <c:v>Not at all </c:v>
                </c:pt>
                <c:pt idx="1">
                  <c:v>To a small extent</c:v>
                </c:pt>
                <c:pt idx="2">
                  <c:v>To a moderate extent</c:v>
                </c:pt>
                <c:pt idx="3">
                  <c:v>To a great extent </c:v>
                </c:pt>
              </c:strCache>
            </c:strRef>
          </c:cat>
          <c:val>
            <c:numRef>
              <c:f>Grad!$C$30:$C$33</c:f>
              <c:numCache>
                <c:formatCode>0%</c:formatCode>
                <c:ptCount val="4"/>
                <c:pt idx="0">
                  <c:v>6.1224489795918366E-2</c:v>
                </c:pt>
                <c:pt idx="1">
                  <c:v>0.11734693877551021</c:v>
                </c:pt>
                <c:pt idx="2">
                  <c:v>0.19897959183673469</c:v>
                </c:pt>
                <c:pt idx="3">
                  <c:v>0.62244897959183676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A10-4F3B-9A31-96F17FD62F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0-12-01T12:39:25.098" idx="21">
    <p:pos x="10" y="10"/>
    <p:text>Should we remove the phone number? Or maybe not since Ritu is back in the office...</p:text>
    <p:extLst>
      <p:ext uri="{C676402C-5697-4E1C-873F-D02D1690AC5C}">
        <p15:threadingInfo xmlns:p15="http://schemas.microsoft.com/office/powerpoint/2012/main" timeZoneBias="36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8C861E-9859-B34E-874C-BC0D4C76F779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195864-9EC7-694C-9F19-B6D5D0D2A1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22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4CD1D-0397-AA49-9F46-0BBE84406ADF}" type="datetimeFigureOut">
              <a:rPr lang="en-US" smtClean="0"/>
              <a:t>6/2/2026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0C6AD-49FA-1343-9F7A-7107AC055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04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38600" y="857250"/>
            <a:ext cx="4114800" cy="2314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500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99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6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854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5666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381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5443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873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10C6AD-49FA-1343-9F7A-7107AC0555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71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5562600"/>
            <a:ext cx="1219200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80608" y="2442971"/>
            <a:ext cx="4465579" cy="6155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lnSpc>
                <a:spcPts val="4800"/>
              </a:lnSpc>
              <a:defRPr sz="4400"/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08000" y="4637867"/>
            <a:ext cx="4465579" cy="3847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rgbClr val="A0A0A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dirty="0"/>
          </a:p>
        </p:txBody>
      </p:sp>
      <p:sp>
        <p:nvSpPr>
          <p:cNvPr id="75" name="Text Placeholder 74"/>
          <p:cNvSpPr>
            <a:spLocks noGrp="1"/>
          </p:cNvSpPr>
          <p:nvPr>
            <p:ph type="body" sz="quarter" idx="10" hasCustomPrompt="1"/>
          </p:nvPr>
        </p:nvSpPr>
        <p:spPr>
          <a:xfrm>
            <a:off x="320040" y="6400806"/>
            <a:ext cx="5486400" cy="138499"/>
          </a:xfrm>
          <a:prstGeom prst="rect">
            <a:avLst/>
          </a:prstGeom>
        </p:spPr>
        <p:txBody>
          <a:bodyPr/>
          <a:lstStyle>
            <a:lvl1pPr marL="12700">
              <a:defRPr sz="900">
                <a:solidFill>
                  <a:schemeClr val="bg1">
                    <a:lumMod val="9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12700"/>
            <a:r>
              <a:rPr lang="en-US" sz="700" dirty="0">
                <a:solidFill>
                  <a:srgbClr val="A0A1A2"/>
                </a:solidFill>
                <a:latin typeface="Arial"/>
                <a:cs typeface="Arial"/>
              </a:rPr>
              <a:t>© </a:t>
            </a:r>
            <a:r>
              <a:rPr lang="en-US" sz="700" spc="-11" dirty="0">
                <a:solidFill>
                  <a:srgbClr val="A0A1A2"/>
                </a:solidFill>
                <a:latin typeface="Arial"/>
                <a:cs typeface="Arial"/>
              </a:rPr>
              <a:t>2017 </a:t>
            </a:r>
            <a:r>
              <a:rPr lang="en-US" sz="700" spc="11" dirty="0">
                <a:solidFill>
                  <a:srgbClr val="A0A1A2"/>
                </a:solidFill>
                <a:latin typeface="Arial"/>
                <a:cs typeface="Arial"/>
              </a:rPr>
              <a:t>Northern </a:t>
            </a:r>
            <a:r>
              <a:rPr lang="en-US" sz="700" spc="5" dirty="0">
                <a:solidFill>
                  <a:srgbClr val="A0A1A2"/>
                </a:solidFill>
                <a:latin typeface="Arial"/>
                <a:cs typeface="Arial"/>
              </a:rPr>
              <a:t>Illinois </a:t>
            </a:r>
            <a:r>
              <a:rPr lang="en-US" sz="700" dirty="0">
                <a:solidFill>
                  <a:srgbClr val="A0A1A2"/>
                </a:solidFill>
                <a:latin typeface="Arial"/>
                <a:cs typeface="Arial"/>
              </a:rPr>
              <a:t>University </a:t>
            </a:r>
            <a:endParaRPr lang="en-US" sz="700" dirty="0">
              <a:latin typeface="Arial"/>
              <a:cs typeface="Arial"/>
            </a:endParaRPr>
          </a:p>
        </p:txBody>
      </p:sp>
      <p:sp>
        <p:nvSpPr>
          <p:cNvPr id="68" name="object 2"/>
          <p:cNvSpPr/>
          <p:nvPr userDrawn="1"/>
        </p:nvSpPr>
        <p:spPr>
          <a:xfrm>
            <a:off x="6099048" y="2628900"/>
            <a:ext cx="6096000" cy="1499616"/>
          </a:xfrm>
          <a:custGeom>
            <a:avLst/>
            <a:gdLst/>
            <a:ahLst/>
            <a:cxnLst/>
            <a:rect l="l" t="t" r="r" b="b"/>
            <a:pathLst>
              <a:path w="6096000" h="1498600">
                <a:moveTo>
                  <a:pt x="0" y="1498600"/>
                </a:moveTo>
                <a:lnTo>
                  <a:pt x="6096012" y="1498600"/>
                </a:lnTo>
                <a:lnTo>
                  <a:pt x="6096012" y="0"/>
                </a:lnTo>
                <a:lnTo>
                  <a:pt x="0" y="0"/>
                </a:lnTo>
                <a:lnTo>
                  <a:pt x="0" y="1498600"/>
                </a:lnTo>
                <a:close/>
              </a:path>
            </a:pathLst>
          </a:custGeom>
          <a:solidFill>
            <a:srgbClr val="D00A2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AutoShape 3"/>
          <p:cNvSpPr>
            <a:spLocks noChangeAspect="1" noChangeArrowheads="1" noTextEdit="1"/>
          </p:cNvSpPr>
          <p:nvPr userDrawn="1"/>
        </p:nvSpPr>
        <p:spPr bwMode="auto">
          <a:xfrm>
            <a:off x="6099048" y="2633472"/>
            <a:ext cx="609282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1" name="Group 70"/>
          <p:cNvGrpSpPr>
            <a:grpSpLocks noChangeAspect="1"/>
          </p:cNvGrpSpPr>
          <p:nvPr userDrawn="1"/>
        </p:nvGrpSpPr>
        <p:grpSpPr bwMode="auto">
          <a:xfrm>
            <a:off x="6757416" y="2926080"/>
            <a:ext cx="4757257" cy="910870"/>
            <a:chOff x="1683" y="1747"/>
            <a:chExt cx="4314" cy="826"/>
          </a:xfrm>
        </p:grpSpPr>
        <p:sp>
          <p:nvSpPr>
            <p:cNvPr id="72" name="AutoShape 3"/>
            <p:cNvSpPr>
              <a:spLocks noChangeAspect="1" noChangeArrowheads="1" noTextEdit="1"/>
            </p:cNvSpPr>
            <p:nvPr/>
          </p:nvSpPr>
          <p:spPr bwMode="auto">
            <a:xfrm>
              <a:off x="1683" y="1747"/>
              <a:ext cx="4314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5"/>
            <p:cNvSpPr>
              <a:spLocks/>
            </p:cNvSpPr>
            <p:nvPr/>
          </p:nvSpPr>
          <p:spPr bwMode="auto">
            <a:xfrm>
              <a:off x="1683" y="1747"/>
              <a:ext cx="472" cy="826"/>
            </a:xfrm>
            <a:custGeom>
              <a:avLst/>
              <a:gdLst>
                <a:gd name="T0" fmla="*/ 472 w 472"/>
                <a:gd name="T1" fmla="*/ 78 h 826"/>
                <a:gd name="T2" fmla="*/ 236 w 472"/>
                <a:gd name="T3" fmla="*/ 0 h 826"/>
                <a:gd name="T4" fmla="*/ 0 w 472"/>
                <a:gd name="T5" fmla="*/ 78 h 826"/>
                <a:gd name="T6" fmla="*/ 0 w 472"/>
                <a:gd name="T7" fmla="*/ 746 h 826"/>
                <a:gd name="T8" fmla="*/ 236 w 472"/>
                <a:gd name="T9" fmla="*/ 826 h 826"/>
                <a:gd name="T10" fmla="*/ 472 w 472"/>
                <a:gd name="T11" fmla="*/ 746 h 826"/>
                <a:gd name="T12" fmla="*/ 472 w 472"/>
                <a:gd name="T13" fmla="*/ 78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72" h="826">
                  <a:moveTo>
                    <a:pt x="472" y="78"/>
                  </a:moveTo>
                  <a:lnTo>
                    <a:pt x="236" y="0"/>
                  </a:lnTo>
                  <a:lnTo>
                    <a:pt x="0" y="78"/>
                  </a:lnTo>
                  <a:lnTo>
                    <a:pt x="0" y="746"/>
                  </a:lnTo>
                  <a:lnTo>
                    <a:pt x="236" y="826"/>
                  </a:lnTo>
                  <a:lnTo>
                    <a:pt x="472" y="746"/>
                  </a:lnTo>
                  <a:lnTo>
                    <a:pt x="472" y="78"/>
                  </a:lnTo>
                  <a:close/>
                </a:path>
              </a:pathLst>
            </a:custGeom>
            <a:solidFill>
              <a:srgbClr val="B6B8B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6"/>
            <p:cNvSpPr>
              <a:spLocks/>
            </p:cNvSpPr>
            <p:nvPr/>
          </p:nvSpPr>
          <p:spPr bwMode="auto">
            <a:xfrm>
              <a:off x="1699" y="2257"/>
              <a:ext cx="440" cy="298"/>
            </a:xfrm>
            <a:custGeom>
              <a:avLst/>
              <a:gdLst>
                <a:gd name="T0" fmla="*/ 0 w 440"/>
                <a:gd name="T1" fmla="*/ 224 h 298"/>
                <a:gd name="T2" fmla="*/ 220 w 440"/>
                <a:gd name="T3" fmla="*/ 298 h 298"/>
                <a:gd name="T4" fmla="*/ 440 w 440"/>
                <a:gd name="T5" fmla="*/ 224 h 298"/>
                <a:gd name="T6" fmla="*/ 440 w 440"/>
                <a:gd name="T7" fmla="*/ 0 h 298"/>
                <a:gd name="T8" fmla="*/ 440 w 440"/>
                <a:gd name="T9" fmla="*/ 0 h 298"/>
                <a:gd name="T10" fmla="*/ 388 w 440"/>
                <a:gd name="T11" fmla="*/ 18 h 298"/>
                <a:gd name="T12" fmla="*/ 334 w 440"/>
                <a:gd name="T13" fmla="*/ 34 h 298"/>
                <a:gd name="T14" fmla="*/ 280 w 440"/>
                <a:gd name="T15" fmla="*/ 50 h 298"/>
                <a:gd name="T16" fmla="*/ 226 w 440"/>
                <a:gd name="T17" fmla="*/ 62 h 298"/>
                <a:gd name="T18" fmla="*/ 170 w 440"/>
                <a:gd name="T19" fmla="*/ 72 h 298"/>
                <a:gd name="T20" fmla="*/ 114 w 440"/>
                <a:gd name="T21" fmla="*/ 80 h 298"/>
                <a:gd name="T22" fmla="*/ 58 w 440"/>
                <a:gd name="T23" fmla="*/ 88 h 298"/>
                <a:gd name="T24" fmla="*/ 0 w 440"/>
                <a:gd name="T25" fmla="*/ 92 h 298"/>
                <a:gd name="T26" fmla="*/ 0 w 440"/>
                <a:gd name="T27" fmla="*/ 224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40" h="298">
                  <a:moveTo>
                    <a:pt x="0" y="224"/>
                  </a:moveTo>
                  <a:lnTo>
                    <a:pt x="220" y="298"/>
                  </a:lnTo>
                  <a:lnTo>
                    <a:pt x="440" y="224"/>
                  </a:lnTo>
                  <a:lnTo>
                    <a:pt x="440" y="0"/>
                  </a:lnTo>
                  <a:lnTo>
                    <a:pt x="440" y="0"/>
                  </a:lnTo>
                  <a:lnTo>
                    <a:pt x="388" y="18"/>
                  </a:lnTo>
                  <a:lnTo>
                    <a:pt x="334" y="34"/>
                  </a:lnTo>
                  <a:lnTo>
                    <a:pt x="280" y="50"/>
                  </a:lnTo>
                  <a:lnTo>
                    <a:pt x="226" y="62"/>
                  </a:lnTo>
                  <a:lnTo>
                    <a:pt x="170" y="72"/>
                  </a:lnTo>
                  <a:lnTo>
                    <a:pt x="114" y="80"/>
                  </a:lnTo>
                  <a:lnTo>
                    <a:pt x="58" y="88"/>
                  </a:lnTo>
                  <a:lnTo>
                    <a:pt x="0" y="92"/>
                  </a:lnTo>
                  <a:lnTo>
                    <a:pt x="0" y="224"/>
                  </a:lnTo>
                  <a:close/>
                </a:path>
              </a:pathLst>
            </a:custGeom>
            <a:solidFill>
              <a:srgbClr val="CF0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"/>
            <p:cNvSpPr>
              <a:spLocks/>
            </p:cNvSpPr>
            <p:nvPr/>
          </p:nvSpPr>
          <p:spPr bwMode="auto">
            <a:xfrm>
              <a:off x="1699" y="1765"/>
              <a:ext cx="440" cy="564"/>
            </a:xfrm>
            <a:custGeom>
              <a:avLst/>
              <a:gdLst>
                <a:gd name="T0" fmla="*/ 220 w 440"/>
                <a:gd name="T1" fmla="*/ 0 h 564"/>
                <a:gd name="T2" fmla="*/ 0 w 440"/>
                <a:gd name="T3" fmla="*/ 72 h 564"/>
                <a:gd name="T4" fmla="*/ 0 w 440"/>
                <a:gd name="T5" fmla="*/ 564 h 564"/>
                <a:gd name="T6" fmla="*/ 0 w 440"/>
                <a:gd name="T7" fmla="*/ 564 h 564"/>
                <a:gd name="T8" fmla="*/ 56 w 440"/>
                <a:gd name="T9" fmla="*/ 556 h 564"/>
                <a:gd name="T10" fmla="*/ 56 w 440"/>
                <a:gd name="T11" fmla="*/ 556 h 564"/>
                <a:gd name="T12" fmla="*/ 76 w 440"/>
                <a:gd name="T13" fmla="*/ 554 h 564"/>
                <a:gd name="T14" fmla="*/ 76 w 440"/>
                <a:gd name="T15" fmla="*/ 272 h 564"/>
                <a:gd name="T16" fmla="*/ 120 w 440"/>
                <a:gd name="T17" fmla="*/ 272 h 564"/>
                <a:gd name="T18" fmla="*/ 112 w 440"/>
                <a:gd name="T19" fmla="*/ 282 h 564"/>
                <a:gd name="T20" fmla="*/ 112 w 440"/>
                <a:gd name="T21" fmla="*/ 546 h 564"/>
                <a:gd name="T22" fmla="*/ 112 w 440"/>
                <a:gd name="T23" fmla="*/ 546 h 564"/>
                <a:gd name="T24" fmla="*/ 126 w 440"/>
                <a:gd name="T25" fmla="*/ 544 h 564"/>
                <a:gd name="T26" fmla="*/ 126 w 440"/>
                <a:gd name="T27" fmla="*/ 272 h 564"/>
                <a:gd name="T28" fmla="*/ 326 w 440"/>
                <a:gd name="T29" fmla="*/ 272 h 564"/>
                <a:gd name="T30" fmla="*/ 318 w 440"/>
                <a:gd name="T31" fmla="*/ 282 h 564"/>
                <a:gd name="T32" fmla="*/ 318 w 440"/>
                <a:gd name="T33" fmla="*/ 492 h 564"/>
                <a:gd name="T34" fmla="*/ 318 w 440"/>
                <a:gd name="T35" fmla="*/ 492 h 564"/>
                <a:gd name="T36" fmla="*/ 330 w 440"/>
                <a:gd name="T37" fmla="*/ 488 h 564"/>
                <a:gd name="T38" fmla="*/ 330 w 440"/>
                <a:gd name="T39" fmla="*/ 272 h 564"/>
                <a:gd name="T40" fmla="*/ 364 w 440"/>
                <a:gd name="T41" fmla="*/ 272 h 564"/>
                <a:gd name="T42" fmla="*/ 364 w 440"/>
                <a:gd name="T43" fmla="*/ 474 h 564"/>
                <a:gd name="T44" fmla="*/ 364 w 440"/>
                <a:gd name="T45" fmla="*/ 474 h 564"/>
                <a:gd name="T46" fmla="*/ 402 w 440"/>
                <a:gd name="T47" fmla="*/ 458 h 564"/>
                <a:gd name="T48" fmla="*/ 440 w 440"/>
                <a:gd name="T49" fmla="*/ 438 h 564"/>
                <a:gd name="T50" fmla="*/ 440 w 440"/>
                <a:gd name="T51" fmla="*/ 72 h 564"/>
                <a:gd name="T52" fmla="*/ 220 w 440"/>
                <a:gd name="T53" fmla="*/ 0 h 5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40" h="564">
                  <a:moveTo>
                    <a:pt x="220" y="0"/>
                  </a:moveTo>
                  <a:lnTo>
                    <a:pt x="0" y="72"/>
                  </a:lnTo>
                  <a:lnTo>
                    <a:pt x="0" y="564"/>
                  </a:lnTo>
                  <a:lnTo>
                    <a:pt x="0" y="564"/>
                  </a:lnTo>
                  <a:lnTo>
                    <a:pt x="56" y="556"/>
                  </a:lnTo>
                  <a:lnTo>
                    <a:pt x="56" y="556"/>
                  </a:lnTo>
                  <a:lnTo>
                    <a:pt x="76" y="554"/>
                  </a:lnTo>
                  <a:lnTo>
                    <a:pt x="76" y="272"/>
                  </a:lnTo>
                  <a:lnTo>
                    <a:pt x="120" y="272"/>
                  </a:lnTo>
                  <a:lnTo>
                    <a:pt x="112" y="282"/>
                  </a:lnTo>
                  <a:lnTo>
                    <a:pt x="112" y="546"/>
                  </a:lnTo>
                  <a:lnTo>
                    <a:pt x="112" y="546"/>
                  </a:lnTo>
                  <a:lnTo>
                    <a:pt x="126" y="544"/>
                  </a:lnTo>
                  <a:lnTo>
                    <a:pt x="126" y="272"/>
                  </a:lnTo>
                  <a:lnTo>
                    <a:pt x="326" y="272"/>
                  </a:lnTo>
                  <a:lnTo>
                    <a:pt x="318" y="282"/>
                  </a:lnTo>
                  <a:lnTo>
                    <a:pt x="318" y="492"/>
                  </a:lnTo>
                  <a:lnTo>
                    <a:pt x="318" y="492"/>
                  </a:lnTo>
                  <a:lnTo>
                    <a:pt x="330" y="488"/>
                  </a:lnTo>
                  <a:lnTo>
                    <a:pt x="330" y="272"/>
                  </a:lnTo>
                  <a:lnTo>
                    <a:pt x="364" y="272"/>
                  </a:lnTo>
                  <a:lnTo>
                    <a:pt x="364" y="474"/>
                  </a:lnTo>
                  <a:lnTo>
                    <a:pt x="364" y="474"/>
                  </a:lnTo>
                  <a:lnTo>
                    <a:pt x="402" y="458"/>
                  </a:lnTo>
                  <a:lnTo>
                    <a:pt x="440" y="438"/>
                  </a:lnTo>
                  <a:lnTo>
                    <a:pt x="440" y="72"/>
                  </a:lnTo>
                  <a:lnTo>
                    <a:pt x="22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8"/>
            <p:cNvSpPr>
              <a:spLocks/>
            </p:cNvSpPr>
            <p:nvPr/>
          </p:nvSpPr>
          <p:spPr bwMode="auto">
            <a:xfrm>
              <a:off x="1763" y="1853"/>
              <a:ext cx="312" cy="172"/>
            </a:xfrm>
            <a:custGeom>
              <a:avLst/>
              <a:gdLst>
                <a:gd name="T0" fmla="*/ 310 w 312"/>
                <a:gd name="T1" fmla="*/ 172 h 172"/>
                <a:gd name="T2" fmla="*/ 300 w 312"/>
                <a:gd name="T3" fmla="*/ 138 h 172"/>
                <a:gd name="T4" fmla="*/ 298 w 312"/>
                <a:gd name="T5" fmla="*/ 68 h 172"/>
                <a:gd name="T6" fmla="*/ 294 w 312"/>
                <a:gd name="T7" fmla="*/ 34 h 172"/>
                <a:gd name="T8" fmla="*/ 294 w 312"/>
                <a:gd name="T9" fmla="*/ 26 h 172"/>
                <a:gd name="T10" fmla="*/ 294 w 312"/>
                <a:gd name="T11" fmla="*/ 12 h 172"/>
                <a:gd name="T12" fmla="*/ 292 w 312"/>
                <a:gd name="T13" fmla="*/ 12 h 172"/>
                <a:gd name="T14" fmla="*/ 290 w 312"/>
                <a:gd name="T15" fmla="*/ 2 h 172"/>
                <a:gd name="T16" fmla="*/ 284 w 312"/>
                <a:gd name="T17" fmla="*/ 2 h 172"/>
                <a:gd name="T18" fmla="*/ 284 w 312"/>
                <a:gd name="T19" fmla="*/ 12 h 172"/>
                <a:gd name="T20" fmla="*/ 280 w 312"/>
                <a:gd name="T21" fmla="*/ 12 h 172"/>
                <a:gd name="T22" fmla="*/ 280 w 312"/>
                <a:gd name="T23" fmla="*/ 26 h 172"/>
                <a:gd name="T24" fmla="*/ 272 w 312"/>
                <a:gd name="T25" fmla="*/ 46 h 172"/>
                <a:gd name="T26" fmla="*/ 268 w 312"/>
                <a:gd name="T27" fmla="*/ 78 h 172"/>
                <a:gd name="T28" fmla="*/ 264 w 312"/>
                <a:gd name="T29" fmla="*/ 112 h 172"/>
                <a:gd name="T30" fmla="*/ 232 w 312"/>
                <a:gd name="T31" fmla="*/ 136 h 172"/>
                <a:gd name="T32" fmla="*/ 240 w 312"/>
                <a:gd name="T33" fmla="*/ 112 h 172"/>
                <a:gd name="T34" fmla="*/ 234 w 312"/>
                <a:gd name="T35" fmla="*/ 104 h 172"/>
                <a:gd name="T36" fmla="*/ 228 w 312"/>
                <a:gd name="T37" fmla="*/ 88 h 172"/>
                <a:gd name="T38" fmla="*/ 228 w 312"/>
                <a:gd name="T39" fmla="*/ 76 h 172"/>
                <a:gd name="T40" fmla="*/ 214 w 312"/>
                <a:gd name="T41" fmla="*/ 76 h 172"/>
                <a:gd name="T42" fmla="*/ 216 w 312"/>
                <a:gd name="T43" fmla="*/ 88 h 172"/>
                <a:gd name="T44" fmla="*/ 214 w 312"/>
                <a:gd name="T45" fmla="*/ 108 h 172"/>
                <a:gd name="T46" fmla="*/ 204 w 312"/>
                <a:gd name="T47" fmla="*/ 136 h 172"/>
                <a:gd name="T48" fmla="*/ 188 w 312"/>
                <a:gd name="T49" fmla="*/ 112 h 172"/>
                <a:gd name="T50" fmla="*/ 172 w 312"/>
                <a:gd name="T51" fmla="*/ 94 h 172"/>
                <a:gd name="T52" fmla="*/ 166 w 312"/>
                <a:gd name="T53" fmla="*/ 74 h 172"/>
                <a:gd name="T54" fmla="*/ 160 w 312"/>
                <a:gd name="T55" fmla="*/ 56 h 172"/>
                <a:gd name="T56" fmla="*/ 164 w 312"/>
                <a:gd name="T57" fmla="*/ 38 h 172"/>
                <a:gd name="T58" fmla="*/ 162 w 312"/>
                <a:gd name="T59" fmla="*/ 36 h 172"/>
                <a:gd name="T60" fmla="*/ 160 w 312"/>
                <a:gd name="T61" fmla="*/ 34 h 172"/>
                <a:gd name="T62" fmla="*/ 156 w 312"/>
                <a:gd name="T63" fmla="*/ 26 h 172"/>
                <a:gd name="T64" fmla="*/ 152 w 312"/>
                <a:gd name="T65" fmla="*/ 34 h 172"/>
                <a:gd name="T66" fmla="*/ 152 w 312"/>
                <a:gd name="T67" fmla="*/ 36 h 172"/>
                <a:gd name="T68" fmla="*/ 148 w 312"/>
                <a:gd name="T69" fmla="*/ 38 h 172"/>
                <a:gd name="T70" fmla="*/ 152 w 312"/>
                <a:gd name="T71" fmla="*/ 56 h 172"/>
                <a:gd name="T72" fmla="*/ 146 w 312"/>
                <a:gd name="T73" fmla="*/ 74 h 172"/>
                <a:gd name="T74" fmla="*/ 134 w 312"/>
                <a:gd name="T75" fmla="*/ 112 h 172"/>
                <a:gd name="T76" fmla="*/ 102 w 312"/>
                <a:gd name="T77" fmla="*/ 136 h 172"/>
                <a:gd name="T78" fmla="*/ 108 w 312"/>
                <a:gd name="T79" fmla="*/ 112 h 172"/>
                <a:gd name="T80" fmla="*/ 104 w 312"/>
                <a:gd name="T81" fmla="*/ 104 h 172"/>
                <a:gd name="T82" fmla="*/ 98 w 312"/>
                <a:gd name="T83" fmla="*/ 88 h 172"/>
                <a:gd name="T84" fmla="*/ 98 w 312"/>
                <a:gd name="T85" fmla="*/ 76 h 172"/>
                <a:gd name="T86" fmla="*/ 84 w 312"/>
                <a:gd name="T87" fmla="*/ 76 h 172"/>
                <a:gd name="T88" fmla="*/ 86 w 312"/>
                <a:gd name="T89" fmla="*/ 88 h 172"/>
                <a:gd name="T90" fmla="*/ 84 w 312"/>
                <a:gd name="T91" fmla="*/ 108 h 172"/>
                <a:gd name="T92" fmla="*/ 72 w 312"/>
                <a:gd name="T93" fmla="*/ 136 h 172"/>
                <a:gd name="T94" fmla="*/ 58 w 312"/>
                <a:gd name="T95" fmla="*/ 112 h 172"/>
                <a:gd name="T96" fmla="*/ 40 w 312"/>
                <a:gd name="T97" fmla="*/ 94 h 172"/>
                <a:gd name="T98" fmla="*/ 38 w 312"/>
                <a:gd name="T99" fmla="*/ 86 h 172"/>
                <a:gd name="T100" fmla="*/ 36 w 312"/>
                <a:gd name="T101" fmla="*/ 54 h 172"/>
                <a:gd name="T102" fmla="*/ 28 w 312"/>
                <a:gd name="T103" fmla="*/ 34 h 172"/>
                <a:gd name="T104" fmla="*/ 32 w 312"/>
                <a:gd name="T105" fmla="*/ 14 h 172"/>
                <a:gd name="T106" fmla="*/ 32 w 312"/>
                <a:gd name="T107" fmla="*/ 12 h 172"/>
                <a:gd name="T108" fmla="*/ 30 w 312"/>
                <a:gd name="T109" fmla="*/ 8 h 172"/>
                <a:gd name="T110" fmla="*/ 24 w 312"/>
                <a:gd name="T111" fmla="*/ 0 h 172"/>
                <a:gd name="T112" fmla="*/ 20 w 312"/>
                <a:gd name="T113" fmla="*/ 8 h 172"/>
                <a:gd name="T114" fmla="*/ 20 w 312"/>
                <a:gd name="T115" fmla="*/ 12 h 172"/>
                <a:gd name="T116" fmla="*/ 16 w 312"/>
                <a:gd name="T117" fmla="*/ 14 h 172"/>
                <a:gd name="T118" fmla="*/ 20 w 312"/>
                <a:gd name="T119" fmla="*/ 34 h 172"/>
                <a:gd name="T120" fmla="*/ 14 w 312"/>
                <a:gd name="T121" fmla="*/ 54 h 172"/>
                <a:gd name="T122" fmla="*/ 12 w 312"/>
                <a:gd name="T123" fmla="*/ 88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12" h="172">
                  <a:moveTo>
                    <a:pt x="0" y="170"/>
                  </a:moveTo>
                  <a:lnTo>
                    <a:pt x="0" y="172"/>
                  </a:lnTo>
                  <a:lnTo>
                    <a:pt x="310" y="172"/>
                  </a:lnTo>
                  <a:lnTo>
                    <a:pt x="312" y="170"/>
                  </a:lnTo>
                  <a:lnTo>
                    <a:pt x="300" y="154"/>
                  </a:lnTo>
                  <a:lnTo>
                    <a:pt x="300" y="138"/>
                  </a:lnTo>
                  <a:lnTo>
                    <a:pt x="300" y="88"/>
                  </a:lnTo>
                  <a:lnTo>
                    <a:pt x="306" y="78"/>
                  </a:lnTo>
                  <a:lnTo>
                    <a:pt x="298" y="68"/>
                  </a:lnTo>
                  <a:lnTo>
                    <a:pt x="298" y="54"/>
                  </a:lnTo>
                  <a:lnTo>
                    <a:pt x="302" y="46"/>
                  </a:lnTo>
                  <a:lnTo>
                    <a:pt x="294" y="34"/>
                  </a:lnTo>
                  <a:lnTo>
                    <a:pt x="292" y="34"/>
                  </a:lnTo>
                  <a:lnTo>
                    <a:pt x="292" y="34"/>
                  </a:lnTo>
                  <a:lnTo>
                    <a:pt x="294" y="26"/>
                  </a:lnTo>
                  <a:lnTo>
                    <a:pt x="296" y="14"/>
                  </a:lnTo>
                  <a:lnTo>
                    <a:pt x="296" y="12"/>
                  </a:lnTo>
                  <a:lnTo>
                    <a:pt x="294" y="12"/>
                  </a:lnTo>
                  <a:lnTo>
                    <a:pt x="294" y="12"/>
                  </a:lnTo>
                  <a:lnTo>
                    <a:pt x="292" y="12"/>
                  </a:lnTo>
                  <a:lnTo>
                    <a:pt x="292" y="12"/>
                  </a:lnTo>
                  <a:lnTo>
                    <a:pt x="292" y="8"/>
                  </a:lnTo>
                  <a:lnTo>
                    <a:pt x="292" y="8"/>
                  </a:lnTo>
                  <a:lnTo>
                    <a:pt x="290" y="2"/>
                  </a:lnTo>
                  <a:lnTo>
                    <a:pt x="288" y="0"/>
                  </a:lnTo>
                  <a:lnTo>
                    <a:pt x="288" y="0"/>
                  </a:lnTo>
                  <a:lnTo>
                    <a:pt x="284" y="2"/>
                  </a:lnTo>
                  <a:lnTo>
                    <a:pt x="282" y="8"/>
                  </a:lnTo>
                  <a:lnTo>
                    <a:pt x="282" y="8"/>
                  </a:lnTo>
                  <a:lnTo>
                    <a:pt x="284" y="12"/>
                  </a:lnTo>
                  <a:lnTo>
                    <a:pt x="284" y="12"/>
                  </a:lnTo>
                  <a:lnTo>
                    <a:pt x="280" y="12"/>
                  </a:lnTo>
                  <a:lnTo>
                    <a:pt x="280" y="12"/>
                  </a:lnTo>
                  <a:lnTo>
                    <a:pt x="280" y="14"/>
                  </a:lnTo>
                  <a:lnTo>
                    <a:pt x="280" y="14"/>
                  </a:lnTo>
                  <a:lnTo>
                    <a:pt x="280" y="26"/>
                  </a:lnTo>
                  <a:lnTo>
                    <a:pt x="282" y="34"/>
                  </a:lnTo>
                  <a:lnTo>
                    <a:pt x="280" y="34"/>
                  </a:lnTo>
                  <a:lnTo>
                    <a:pt x="272" y="46"/>
                  </a:lnTo>
                  <a:lnTo>
                    <a:pt x="276" y="54"/>
                  </a:lnTo>
                  <a:lnTo>
                    <a:pt x="276" y="68"/>
                  </a:lnTo>
                  <a:lnTo>
                    <a:pt x="268" y="78"/>
                  </a:lnTo>
                  <a:lnTo>
                    <a:pt x="274" y="86"/>
                  </a:lnTo>
                  <a:lnTo>
                    <a:pt x="264" y="86"/>
                  </a:lnTo>
                  <a:lnTo>
                    <a:pt x="264" y="112"/>
                  </a:lnTo>
                  <a:lnTo>
                    <a:pt x="254" y="112"/>
                  </a:lnTo>
                  <a:lnTo>
                    <a:pt x="254" y="136"/>
                  </a:lnTo>
                  <a:lnTo>
                    <a:pt x="232" y="136"/>
                  </a:lnTo>
                  <a:lnTo>
                    <a:pt x="232" y="118"/>
                  </a:lnTo>
                  <a:lnTo>
                    <a:pt x="240" y="112"/>
                  </a:lnTo>
                  <a:lnTo>
                    <a:pt x="240" y="112"/>
                  </a:lnTo>
                  <a:lnTo>
                    <a:pt x="230" y="112"/>
                  </a:lnTo>
                  <a:lnTo>
                    <a:pt x="230" y="108"/>
                  </a:lnTo>
                  <a:lnTo>
                    <a:pt x="234" y="104"/>
                  </a:lnTo>
                  <a:lnTo>
                    <a:pt x="226" y="94"/>
                  </a:lnTo>
                  <a:lnTo>
                    <a:pt x="226" y="94"/>
                  </a:lnTo>
                  <a:lnTo>
                    <a:pt x="228" y="88"/>
                  </a:lnTo>
                  <a:lnTo>
                    <a:pt x="230" y="76"/>
                  </a:lnTo>
                  <a:lnTo>
                    <a:pt x="230" y="76"/>
                  </a:lnTo>
                  <a:lnTo>
                    <a:pt x="228" y="76"/>
                  </a:lnTo>
                  <a:lnTo>
                    <a:pt x="228" y="76"/>
                  </a:lnTo>
                  <a:lnTo>
                    <a:pt x="216" y="76"/>
                  </a:lnTo>
                  <a:lnTo>
                    <a:pt x="214" y="76"/>
                  </a:lnTo>
                  <a:lnTo>
                    <a:pt x="214" y="76"/>
                  </a:lnTo>
                  <a:lnTo>
                    <a:pt x="214" y="76"/>
                  </a:lnTo>
                  <a:lnTo>
                    <a:pt x="216" y="88"/>
                  </a:lnTo>
                  <a:lnTo>
                    <a:pt x="218" y="94"/>
                  </a:lnTo>
                  <a:lnTo>
                    <a:pt x="210" y="104"/>
                  </a:lnTo>
                  <a:lnTo>
                    <a:pt x="214" y="108"/>
                  </a:lnTo>
                  <a:lnTo>
                    <a:pt x="214" y="112"/>
                  </a:lnTo>
                  <a:lnTo>
                    <a:pt x="204" y="112"/>
                  </a:lnTo>
                  <a:lnTo>
                    <a:pt x="204" y="136"/>
                  </a:lnTo>
                  <a:lnTo>
                    <a:pt x="180" y="136"/>
                  </a:lnTo>
                  <a:lnTo>
                    <a:pt x="180" y="118"/>
                  </a:lnTo>
                  <a:lnTo>
                    <a:pt x="188" y="112"/>
                  </a:lnTo>
                  <a:lnTo>
                    <a:pt x="188" y="112"/>
                  </a:lnTo>
                  <a:lnTo>
                    <a:pt x="172" y="112"/>
                  </a:lnTo>
                  <a:lnTo>
                    <a:pt x="172" y="94"/>
                  </a:lnTo>
                  <a:lnTo>
                    <a:pt x="178" y="88"/>
                  </a:lnTo>
                  <a:lnTo>
                    <a:pt x="166" y="88"/>
                  </a:lnTo>
                  <a:lnTo>
                    <a:pt x="166" y="74"/>
                  </a:lnTo>
                  <a:lnTo>
                    <a:pt x="170" y="68"/>
                  </a:lnTo>
                  <a:lnTo>
                    <a:pt x="162" y="56"/>
                  </a:lnTo>
                  <a:lnTo>
                    <a:pt x="160" y="56"/>
                  </a:lnTo>
                  <a:lnTo>
                    <a:pt x="160" y="56"/>
                  </a:lnTo>
                  <a:lnTo>
                    <a:pt x="162" y="48"/>
                  </a:lnTo>
                  <a:lnTo>
                    <a:pt x="164" y="38"/>
                  </a:lnTo>
                  <a:lnTo>
                    <a:pt x="164" y="36"/>
                  </a:lnTo>
                  <a:lnTo>
                    <a:pt x="162" y="36"/>
                  </a:lnTo>
                  <a:lnTo>
                    <a:pt x="162" y="36"/>
                  </a:lnTo>
                  <a:lnTo>
                    <a:pt x="160" y="36"/>
                  </a:lnTo>
                  <a:lnTo>
                    <a:pt x="160" y="36"/>
                  </a:lnTo>
                  <a:lnTo>
                    <a:pt x="160" y="34"/>
                  </a:lnTo>
                  <a:lnTo>
                    <a:pt x="160" y="34"/>
                  </a:lnTo>
                  <a:lnTo>
                    <a:pt x="160" y="28"/>
                  </a:lnTo>
                  <a:lnTo>
                    <a:pt x="156" y="26"/>
                  </a:lnTo>
                  <a:lnTo>
                    <a:pt x="156" y="26"/>
                  </a:lnTo>
                  <a:lnTo>
                    <a:pt x="152" y="28"/>
                  </a:lnTo>
                  <a:lnTo>
                    <a:pt x="152" y="34"/>
                  </a:lnTo>
                  <a:lnTo>
                    <a:pt x="152" y="34"/>
                  </a:lnTo>
                  <a:lnTo>
                    <a:pt x="152" y="36"/>
                  </a:lnTo>
                  <a:lnTo>
                    <a:pt x="152" y="36"/>
                  </a:lnTo>
                  <a:lnTo>
                    <a:pt x="150" y="36"/>
                  </a:lnTo>
                  <a:lnTo>
                    <a:pt x="148" y="36"/>
                  </a:lnTo>
                  <a:lnTo>
                    <a:pt x="148" y="38"/>
                  </a:lnTo>
                  <a:lnTo>
                    <a:pt x="148" y="38"/>
                  </a:lnTo>
                  <a:lnTo>
                    <a:pt x="150" y="48"/>
                  </a:lnTo>
                  <a:lnTo>
                    <a:pt x="152" y="56"/>
                  </a:lnTo>
                  <a:lnTo>
                    <a:pt x="150" y="56"/>
                  </a:lnTo>
                  <a:lnTo>
                    <a:pt x="142" y="68"/>
                  </a:lnTo>
                  <a:lnTo>
                    <a:pt x="146" y="74"/>
                  </a:lnTo>
                  <a:lnTo>
                    <a:pt x="146" y="88"/>
                  </a:lnTo>
                  <a:lnTo>
                    <a:pt x="134" y="88"/>
                  </a:lnTo>
                  <a:lnTo>
                    <a:pt x="134" y="112"/>
                  </a:lnTo>
                  <a:lnTo>
                    <a:pt x="124" y="112"/>
                  </a:lnTo>
                  <a:lnTo>
                    <a:pt x="124" y="136"/>
                  </a:lnTo>
                  <a:lnTo>
                    <a:pt x="102" y="136"/>
                  </a:lnTo>
                  <a:lnTo>
                    <a:pt x="102" y="118"/>
                  </a:lnTo>
                  <a:lnTo>
                    <a:pt x="108" y="112"/>
                  </a:lnTo>
                  <a:lnTo>
                    <a:pt x="108" y="112"/>
                  </a:lnTo>
                  <a:lnTo>
                    <a:pt x="98" y="112"/>
                  </a:lnTo>
                  <a:lnTo>
                    <a:pt x="98" y="108"/>
                  </a:lnTo>
                  <a:lnTo>
                    <a:pt x="104" y="104"/>
                  </a:lnTo>
                  <a:lnTo>
                    <a:pt x="96" y="94"/>
                  </a:lnTo>
                  <a:lnTo>
                    <a:pt x="96" y="94"/>
                  </a:lnTo>
                  <a:lnTo>
                    <a:pt x="98" y="88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98" y="76"/>
                  </a:lnTo>
                  <a:lnTo>
                    <a:pt x="86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4" y="76"/>
                  </a:lnTo>
                  <a:lnTo>
                    <a:pt x="86" y="88"/>
                  </a:lnTo>
                  <a:lnTo>
                    <a:pt x="88" y="94"/>
                  </a:lnTo>
                  <a:lnTo>
                    <a:pt x="78" y="104"/>
                  </a:lnTo>
                  <a:lnTo>
                    <a:pt x="84" y="108"/>
                  </a:lnTo>
                  <a:lnTo>
                    <a:pt x="84" y="112"/>
                  </a:lnTo>
                  <a:lnTo>
                    <a:pt x="72" y="112"/>
                  </a:lnTo>
                  <a:lnTo>
                    <a:pt x="72" y="136"/>
                  </a:lnTo>
                  <a:lnTo>
                    <a:pt x="50" y="136"/>
                  </a:lnTo>
                  <a:lnTo>
                    <a:pt x="50" y="118"/>
                  </a:lnTo>
                  <a:lnTo>
                    <a:pt x="58" y="112"/>
                  </a:lnTo>
                  <a:lnTo>
                    <a:pt x="58" y="112"/>
                  </a:lnTo>
                  <a:lnTo>
                    <a:pt x="40" y="112"/>
                  </a:lnTo>
                  <a:lnTo>
                    <a:pt x="40" y="94"/>
                  </a:lnTo>
                  <a:lnTo>
                    <a:pt x="48" y="86"/>
                  </a:lnTo>
                  <a:lnTo>
                    <a:pt x="48" y="86"/>
                  </a:lnTo>
                  <a:lnTo>
                    <a:pt x="38" y="86"/>
                  </a:lnTo>
                  <a:lnTo>
                    <a:pt x="42" y="78"/>
                  </a:lnTo>
                  <a:lnTo>
                    <a:pt x="36" y="68"/>
                  </a:lnTo>
                  <a:lnTo>
                    <a:pt x="36" y="54"/>
                  </a:lnTo>
                  <a:lnTo>
                    <a:pt x="40" y="46"/>
                  </a:lnTo>
                  <a:lnTo>
                    <a:pt x="30" y="34"/>
                  </a:lnTo>
                  <a:lnTo>
                    <a:pt x="28" y="34"/>
                  </a:lnTo>
                  <a:lnTo>
                    <a:pt x="28" y="34"/>
                  </a:lnTo>
                  <a:lnTo>
                    <a:pt x="32" y="26"/>
                  </a:lnTo>
                  <a:lnTo>
                    <a:pt x="32" y="14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28" y="12"/>
                  </a:lnTo>
                  <a:lnTo>
                    <a:pt x="28" y="12"/>
                  </a:lnTo>
                  <a:lnTo>
                    <a:pt x="30" y="8"/>
                  </a:lnTo>
                  <a:lnTo>
                    <a:pt x="30" y="8"/>
                  </a:lnTo>
                  <a:lnTo>
                    <a:pt x="28" y="2"/>
                  </a:lnTo>
                  <a:lnTo>
                    <a:pt x="24" y="0"/>
                  </a:lnTo>
                  <a:lnTo>
                    <a:pt x="24" y="0"/>
                  </a:lnTo>
                  <a:lnTo>
                    <a:pt x="20" y="2"/>
                  </a:lnTo>
                  <a:lnTo>
                    <a:pt x="20" y="8"/>
                  </a:lnTo>
                  <a:lnTo>
                    <a:pt x="20" y="8"/>
                  </a:lnTo>
                  <a:lnTo>
                    <a:pt x="20" y="12"/>
                  </a:lnTo>
                  <a:lnTo>
                    <a:pt x="20" y="12"/>
                  </a:lnTo>
                  <a:lnTo>
                    <a:pt x="18" y="12"/>
                  </a:lnTo>
                  <a:lnTo>
                    <a:pt x="16" y="12"/>
                  </a:lnTo>
                  <a:lnTo>
                    <a:pt x="16" y="14"/>
                  </a:lnTo>
                  <a:lnTo>
                    <a:pt x="16" y="14"/>
                  </a:lnTo>
                  <a:lnTo>
                    <a:pt x="18" y="26"/>
                  </a:lnTo>
                  <a:lnTo>
                    <a:pt x="20" y="34"/>
                  </a:lnTo>
                  <a:lnTo>
                    <a:pt x="18" y="34"/>
                  </a:lnTo>
                  <a:lnTo>
                    <a:pt x="10" y="46"/>
                  </a:lnTo>
                  <a:lnTo>
                    <a:pt x="14" y="54"/>
                  </a:lnTo>
                  <a:lnTo>
                    <a:pt x="14" y="68"/>
                  </a:lnTo>
                  <a:lnTo>
                    <a:pt x="6" y="78"/>
                  </a:lnTo>
                  <a:lnTo>
                    <a:pt x="12" y="88"/>
                  </a:lnTo>
                  <a:lnTo>
                    <a:pt x="12" y="154"/>
                  </a:lnTo>
                  <a:lnTo>
                    <a:pt x="0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9"/>
            <p:cNvSpPr>
              <a:spLocks/>
            </p:cNvSpPr>
            <p:nvPr/>
          </p:nvSpPr>
          <p:spPr bwMode="auto">
            <a:xfrm>
              <a:off x="1699" y="2037"/>
              <a:ext cx="440" cy="300"/>
            </a:xfrm>
            <a:custGeom>
              <a:avLst/>
              <a:gdLst>
                <a:gd name="T0" fmla="*/ 440 w 440"/>
                <a:gd name="T1" fmla="*/ 166 h 300"/>
                <a:gd name="T2" fmla="*/ 440 w 440"/>
                <a:gd name="T3" fmla="*/ 166 h 300"/>
                <a:gd name="T4" fmla="*/ 402 w 440"/>
                <a:gd name="T5" fmla="*/ 186 h 300"/>
                <a:gd name="T6" fmla="*/ 364 w 440"/>
                <a:gd name="T7" fmla="*/ 202 h 300"/>
                <a:gd name="T8" fmla="*/ 364 w 440"/>
                <a:gd name="T9" fmla="*/ 0 h 300"/>
                <a:gd name="T10" fmla="*/ 330 w 440"/>
                <a:gd name="T11" fmla="*/ 0 h 300"/>
                <a:gd name="T12" fmla="*/ 330 w 440"/>
                <a:gd name="T13" fmla="*/ 216 h 300"/>
                <a:gd name="T14" fmla="*/ 330 w 440"/>
                <a:gd name="T15" fmla="*/ 216 h 300"/>
                <a:gd name="T16" fmla="*/ 318 w 440"/>
                <a:gd name="T17" fmla="*/ 220 h 300"/>
                <a:gd name="T18" fmla="*/ 318 w 440"/>
                <a:gd name="T19" fmla="*/ 10 h 300"/>
                <a:gd name="T20" fmla="*/ 326 w 440"/>
                <a:gd name="T21" fmla="*/ 0 h 300"/>
                <a:gd name="T22" fmla="*/ 126 w 440"/>
                <a:gd name="T23" fmla="*/ 0 h 300"/>
                <a:gd name="T24" fmla="*/ 126 w 440"/>
                <a:gd name="T25" fmla="*/ 272 h 300"/>
                <a:gd name="T26" fmla="*/ 126 w 440"/>
                <a:gd name="T27" fmla="*/ 272 h 300"/>
                <a:gd name="T28" fmla="*/ 112 w 440"/>
                <a:gd name="T29" fmla="*/ 274 h 300"/>
                <a:gd name="T30" fmla="*/ 112 w 440"/>
                <a:gd name="T31" fmla="*/ 10 h 300"/>
                <a:gd name="T32" fmla="*/ 120 w 440"/>
                <a:gd name="T33" fmla="*/ 0 h 300"/>
                <a:gd name="T34" fmla="*/ 76 w 440"/>
                <a:gd name="T35" fmla="*/ 0 h 300"/>
                <a:gd name="T36" fmla="*/ 76 w 440"/>
                <a:gd name="T37" fmla="*/ 282 h 300"/>
                <a:gd name="T38" fmla="*/ 76 w 440"/>
                <a:gd name="T39" fmla="*/ 282 h 300"/>
                <a:gd name="T40" fmla="*/ 56 w 440"/>
                <a:gd name="T41" fmla="*/ 284 h 300"/>
                <a:gd name="T42" fmla="*/ 56 w 440"/>
                <a:gd name="T43" fmla="*/ 284 h 300"/>
                <a:gd name="T44" fmla="*/ 0 w 440"/>
                <a:gd name="T45" fmla="*/ 292 h 300"/>
                <a:gd name="T46" fmla="*/ 0 w 440"/>
                <a:gd name="T47" fmla="*/ 300 h 300"/>
                <a:gd name="T48" fmla="*/ 0 w 440"/>
                <a:gd name="T49" fmla="*/ 300 h 300"/>
                <a:gd name="T50" fmla="*/ 38 w 440"/>
                <a:gd name="T51" fmla="*/ 296 h 300"/>
                <a:gd name="T52" fmla="*/ 80 w 440"/>
                <a:gd name="T53" fmla="*/ 292 h 300"/>
                <a:gd name="T54" fmla="*/ 136 w 440"/>
                <a:gd name="T55" fmla="*/ 282 h 300"/>
                <a:gd name="T56" fmla="*/ 202 w 440"/>
                <a:gd name="T57" fmla="*/ 268 h 300"/>
                <a:gd name="T58" fmla="*/ 276 w 440"/>
                <a:gd name="T59" fmla="*/ 250 h 300"/>
                <a:gd name="T60" fmla="*/ 314 w 440"/>
                <a:gd name="T61" fmla="*/ 238 h 300"/>
                <a:gd name="T62" fmla="*/ 356 w 440"/>
                <a:gd name="T63" fmla="*/ 224 h 300"/>
                <a:gd name="T64" fmla="*/ 398 w 440"/>
                <a:gd name="T65" fmla="*/ 210 h 300"/>
                <a:gd name="T66" fmla="*/ 440 w 440"/>
                <a:gd name="T67" fmla="*/ 192 h 300"/>
                <a:gd name="T68" fmla="*/ 440 w 440"/>
                <a:gd name="T69" fmla="*/ 166 h 3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440" h="300">
                  <a:moveTo>
                    <a:pt x="440" y="166"/>
                  </a:moveTo>
                  <a:lnTo>
                    <a:pt x="440" y="166"/>
                  </a:lnTo>
                  <a:lnTo>
                    <a:pt x="402" y="186"/>
                  </a:lnTo>
                  <a:lnTo>
                    <a:pt x="364" y="202"/>
                  </a:lnTo>
                  <a:lnTo>
                    <a:pt x="364" y="0"/>
                  </a:lnTo>
                  <a:lnTo>
                    <a:pt x="330" y="0"/>
                  </a:lnTo>
                  <a:lnTo>
                    <a:pt x="330" y="216"/>
                  </a:lnTo>
                  <a:lnTo>
                    <a:pt x="330" y="216"/>
                  </a:lnTo>
                  <a:lnTo>
                    <a:pt x="318" y="220"/>
                  </a:lnTo>
                  <a:lnTo>
                    <a:pt x="318" y="10"/>
                  </a:lnTo>
                  <a:lnTo>
                    <a:pt x="326" y="0"/>
                  </a:lnTo>
                  <a:lnTo>
                    <a:pt x="126" y="0"/>
                  </a:lnTo>
                  <a:lnTo>
                    <a:pt x="126" y="272"/>
                  </a:lnTo>
                  <a:lnTo>
                    <a:pt x="126" y="272"/>
                  </a:lnTo>
                  <a:lnTo>
                    <a:pt x="112" y="274"/>
                  </a:lnTo>
                  <a:lnTo>
                    <a:pt x="112" y="10"/>
                  </a:lnTo>
                  <a:lnTo>
                    <a:pt x="120" y="0"/>
                  </a:lnTo>
                  <a:lnTo>
                    <a:pt x="76" y="0"/>
                  </a:lnTo>
                  <a:lnTo>
                    <a:pt x="76" y="282"/>
                  </a:lnTo>
                  <a:lnTo>
                    <a:pt x="76" y="282"/>
                  </a:lnTo>
                  <a:lnTo>
                    <a:pt x="56" y="284"/>
                  </a:lnTo>
                  <a:lnTo>
                    <a:pt x="56" y="284"/>
                  </a:lnTo>
                  <a:lnTo>
                    <a:pt x="0" y="292"/>
                  </a:lnTo>
                  <a:lnTo>
                    <a:pt x="0" y="300"/>
                  </a:lnTo>
                  <a:lnTo>
                    <a:pt x="0" y="300"/>
                  </a:lnTo>
                  <a:lnTo>
                    <a:pt x="38" y="296"/>
                  </a:lnTo>
                  <a:lnTo>
                    <a:pt x="80" y="292"/>
                  </a:lnTo>
                  <a:lnTo>
                    <a:pt x="136" y="282"/>
                  </a:lnTo>
                  <a:lnTo>
                    <a:pt x="202" y="268"/>
                  </a:lnTo>
                  <a:lnTo>
                    <a:pt x="276" y="250"/>
                  </a:lnTo>
                  <a:lnTo>
                    <a:pt x="314" y="238"/>
                  </a:lnTo>
                  <a:lnTo>
                    <a:pt x="356" y="224"/>
                  </a:lnTo>
                  <a:lnTo>
                    <a:pt x="398" y="210"/>
                  </a:lnTo>
                  <a:lnTo>
                    <a:pt x="440" y="192"/>
                  </a:lnTo>
                  <a:lnTo>
                    <a:pt x="440" y="1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0"/>
            <p:cNvSpPr>
              <a:spLocks/>
            </p:cNvSpPr>
            <p:nvPr/>
          </p:nvSpPr>
          <p:spPr bwMode="auto">
            <a:xfrm>
              <a:off x="1929" y="2073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0 h 94"/>
                <a:gd name="T12" fmla="*/ 12 w 66"/>
                <a:gd name="T13" fmla="*/ 50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0"/>
                  </a:lnTo>
                  <a:lnTo>
                    <a:pt x="12" y="50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1"/>
            <p:cNvSpPr>
              <a:spLocks/>
            </p:cNvSpPr>
            <p:nvPr/>
          </p:nvSpPr>
          <p:spPr bwMode="auto">
            <a:xfrm>
              <a:off x="1849" y="2073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0 h 94"/>
                <a:gd name="T12" fmla="*/ 12 w 66"/>
                <a:gd name="T13" fmla="*/ 50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0"/>
                  </a:lnTo>
                  <a:lnTo>
                    <a:pt x="12" y="50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2"/>
            <p:cNvSpPr>
              <a:spLocks/>
            </p:cNvSpPr>
            <p:nvPr/>
          </p:nvSpPr>
          <p:spPr bwMode="auto">
            <a:xfrm>
              <a:off x="1929" y="2179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2 h 94"/>
                <a:gd name="T12" fmla="*/ 12 w 66"/>
                <a:gd name="T13" fmla="*/ 52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2"/>
                  </a:lnTo>
                  <a:lnTo>
                    <a:pt x="12" y="52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3"/>
            <p:cNvSpPr>
              <a:spLocks/>
            </p:cNvSpPr>
            <p:nvPr/>
          </p:nvSpPr>
          <p:spPr bwMode="auto">
            <a:xfrm>
              <a:off x="1849" y="2179"/>
              <a:ext cx="66" cy="94"/>
            </a:xfrm>
            <a:custGeom>
              <a:avLst/>
              <a:gdLst>
                <a:gd name="T0" fmla="*/ 66 w 66"/>
                <a:gd name="T1" fmla="*/ 0 h 94"/>
                <a:gd name="T2" fmla="*/ 0 w 66"/>
                <a:gd name="T3" fmla="*/ 0 h 94"/>
                <a:gd name="T4" fmla="*/ 0 w 66"/>
                <a:gd name="T5" fmla="*/ 94 h 94"/>
                <a:gd name="T6" fmla="*/ 14 w 66"/>
                <a:gd name="T7" fmla="*/ 80 h 94"/>
                <a:gd name="T8" fmla="*/ 54 w 66"/>
                <a:gd name="T9" fmla="*/ 80 h 94"/>
                <a:gd name="T10" fmla="*/ 54 w 66"/>
                <a:gd name="T11" fmla="*/ 52 h 94"/>
                <a:gd name="T12" fmla="*/ 12 w 66"/>
                <a:gd name="T13" fmla="*/ 52 h 94"/>
                <a:gd name="T14" fmla="*/ 12 w 66"/>
                <a:gd name="T15" fmla="*/ 42 h 94"/>
                <a:gd name="T16" fmla="*/ 54 w 66"/>
                <a:gd name="T17" fmla="*/ 42 h 94"/>
                <a:gd name="T18" fmla="*/ 54 w 66"/>
                <a:gd name="T19" fmla="*/ 12 h 94"/>
                <a:gd name="T20" fmla="*/ 66 w 66"/>
                <a:gd name="T21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6" h="94">
                  <a:moveTo>
                    <a:pt x="66" y="0"/>
                  </a:moveTo>
                  <a:lnTo>
                    <a:pt x="0" y="0"/>
                  </a:lnTo>
                  <a:lnTo>
                    <a:pt x="0" y="94"/>
                  </a:lnTo>
                  <a:lnTo>
                    <a:pt x="14" y="80"/>
                  </a:lnTo>
                  <a:lnTo>
                    <a:pt x="54" y="80"/>
                  </a:lnTo>
                  <a:lnTo>
                    <a:pt x="54" y="52"/>
                  </a:lnTo>
                  <a:lnTo>
                    <a:pt x="12" y="52"/>
                  </a:lnTo>
                  <a:lnTo>
                    <a:pt x="12" y="42"/>
                  </a:lnTo>
                  <a:lnTo>
                    <a:pt x="54" y="42"/>
                  </a:lnTo>
                  <a:lnTo>
                    <a:pt x="54" y="12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4"/>
            <p:cNvSpPr>
              <a:spLocks/>
            </p:cNvSpPr>
            <p:nvPr/>
          </p:nvSpPr>
          <p:spPr bwMode="auto">
            <a:xfrm>
              <a:off x="1743" y="2369"/>
              <a:ext cx="144" cy="100"/>
            </a:xfrm>
            <a:custGeom>
              <a:avLst/>
              <a:gdLst>
                <a:gd name="T0" fmla="*/ 144 w 144"/>
                <a:gd name="T1" fmla="*/ 0 h 100"/>
                <a:gd name="T2" fmla="*/ 108 w 144"/>
                <a:gd name="T3" fmla="*/ 0 h 100"/>
                <a:gd name="T4" fmla="*/ 112 w 144"/>
                <a:gd name="T5" fmla="*/ 6 h 100"/>
                <a:gd name="T6" fmla="*/ 112 w 144"/>
                <a:gd name="T7" fmla="*/ 6 h 100"/>
                <a:gd name="T8" fmla="*/ 112 w 144"/>
                <a:gd name="T9" fmla="*/ 54 h 100"/>
                <a:gd name="T10" fmla="*/ 34 w 144"/>
                <a:gd name="T11" fmla="*/ 0 h 100"/>
                <a:gd name="T12" fmla="*/ 0 w 144"/>
                <a:gd name="T13" fmla="*/ 0 h 100"/>
                <a:gd name="T14" fmla="*/ 4 w 144"/>
                <a:gd name="T15" fmla="*/ 6 h 100"/>
                <a:gd name="T16" fmla="*/ 4 w 144"/>
                <a:gd name="T17" fmla="*/ 92 h 100"/>
                <a:gd name="T18" fmla="*/ 0 w 144"/>
                <a:gd name="T19" fmla="*/ 100 h 100"/>
                <a:gd name="T20" fmla="*/ 38 w 144"/>
                <a:gd name="T21" fmla="*/ 100 h 100"/>
                <a:gd name="T22" fmla="*/ 34 w 144"/>
                <a:gd name="T23" fmla="*/ 92 h 100"/>
                <a:gd name="T24" fmla="*/ 34 w 144"/>
                <a:gd name="T25" fmla="*/ 30 h 100"/>
                <a:gd name="T26" fmla="*/ 112 w 144"/>
                <a:gd name="T27" fmla="*/ 84 h 100"/>
                <a:gd name="T28" fmla="*/ 112 w 144"/>
                <a:gd name="T29" fmla="*/ 92 h 100"/>
                <a:gd name="T30" fmla="*/ 108 w 144"/>
                <a:gd name="T31" fmla="*/ 100 h 100"/>
                <a:gd name="T32" fmla="*/ 144 w 144"/>
                <a:gd name="T33" fmla="*/ 100 h 100"/>
                <a:gd name="T34" fmla="*/ 140 w 144"/>
                <a:gd name="T35" fmla="*/ 92 h 100"/>
                <a:gd name="T36" fmla="*/ 140 w 144"/>
                <a:gd name="T37" fmla="*/ 8 h 100"/>
                <a:gd name="T38" fmla="*/ 144 w 144"/>
                <a:gd name="T3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44" h="100">
                  <a:moveTo>
                    <a:pt x="144" y="0"/>
                  </a:moveTo>
                  <a:lnTo>
                    <a:pt x="108" y="0"/>
                  </a:lnTo>
                  <a:lnTo>
                    <a:pt x="112" y="6"/>
                  </a:lnTo>
                  <a:lnTo>
                    <a:pt x="112" y="6"/>
                  </a:lnTo>
                  <a:lnTo>
                    <a:pt x="112" y="54"/>
                  </a:lnTo>
                  <a:lnTo>
                    <a:pt x="34" y="0"/>
                  </a:lnTo>
                  <a:lnTo>
                    <a:pt x="0" y="0"/>
                  </a:lnTo>
                  <a:lnTo>
                    <a:pt x="4" y="6"/>
                  </a:lnTo>
                  <a:lnTo>
                    <a:pt x="4" y="92"/>
                  </a:lnTo>
                  <a:lnTo>
                    <a:pt x="0" y="100"/>
                  </a:lnTo>
                  <a:lnTo>
                    <a:pt x="38" y="100"/>
                  </a:lnTo>
                  <a:lnTo>
                    <a:pt x="34" y="92"/>
                  </a:lnTo>
                  <a:lnTo>
                    <a:pt x="34" y="30"/>
                  </a:lnTo>
                  <a:lnTo>
                    <a:pt x="112" y="84"/>
                  </a:lnTo>
                  <a:lnTo>
                    <a:pt x="112" y="92"/>
                  </a:lnTo>
                  <a:lnTo>
                    <a:pt x="108" y="100"/>
                  </a:lnTo>
                  <a:lnTo>
                    <a:pt x="144" y="100"/>
                  </a:lnTo>
                  <a:lnTo>
                    <a:pt x="140" y="92"/>
                  </a:lnTo>
                  <a:lnTo>
                    <a:pt x="140" y="8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5"/>
            <p:cNvSpPr>
              <a:spLocks/>
            </p:cNvSpPr>
            <p:nvPr/>
          </p:nvSpPr>
          <p:spPr bwMode="auto">
            <a:xfrm>
              <a:off x="1911" y="2369"/>
              <a:ext cx="36" cy="100"/>
            </a:xfrm>
            <a:custGeom>
              <a:avLst/>
              <a:gdLst>
                <a:gd name="T0" fmla="*/ 36 w 36"/>
                <a:gd name="T1" fmla="*/ 0 h 100"/>
                <a:gd name="T2" fmla="*/ 0 w 36"/>
                <a:gd name="T3" fmla="*/ 0 h 100"/>
                <a:gd name="T4" fmla="*/ 4 w 36"/>
                <a:gd name="T5" fmla="*/ 6 h 100"/>
                <a:gd name="T6" fmla="*/ 4 w 36"/>
                <a:gd name="T7" fmla="*/ 6 h 100"/>
                <a:gd name="T8" fmla="*/ 4 w 36"/>
                <a:gd name="T9" fmla="*/ 92 h 100"/>
                <a:gd name="T10" fmla="*/ 2 w 36"/>
                <a:gd name="T11" fmla="*/ 100 h 100"/>
                <a:gd name="T12" fmla="*/ 36 w 36"/>
                <a:gd name="T13" fmla="*/ 100 h 100"/>
                <a:gd name="T14" fmla="*/ 32 w 36"/>
                <a:gd name="T15" fmla="*/ 92 h 100"/>
                <a:gd name="T16" fmla="*/ 32 w 36"/>
                <a:gd name="T17" fmla="*/ 8 h 100"/>
                <a:gd name="T18" fmla="*/ 36 w 36"/>
                <a:gd name="T1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6" h="100">
                  <a:moveTo>
                    <a:pt x="36" y="0"/>
                  </a:moveTo>
                  <a:lnTo>
                    <a:pt x="0" y="0"/>
                  </a:lnTo>
                  <a:lnTo>
                    <a:pt x="4" y="6"/>
                  </a:lnTo>
                  <a:lnTo>
                    <a:pt x="4" y="6"/>
                  </a:lnTo>
                  <a:lnTo>
                    <a:pt x="4" y="92"/>
                  </a:lnTo>
                  <a:lnTo>
                    <a:pt x="2" y="100"/>
                  </a:lnTo>
                  <a:lnTo>
                    <a:pt x="36" y="100"/>
                  </a:lnTo>
                  <a:lnTo>
                    <a:pt x="32" y="92"/>
                  </a:lnTo>
                  <a:lnTo>
                    <a:pt x="32" y="8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6"/>
            <p:cNvSpPr>
              <a:spLocks/>
            </p:cNvSpPr>
            <p:nvPr/>
          </p:nvSpPr>
          <p:spPr bwMode="auto">
            <a:xfrm>
              <a:off x="1973" y="2369"/>
              <a:ext cx="126" cy="100"/>
            </a:xfrm>
            <a:custGeom>
              <a:avLst/>
              <a:gdLst>
                <a:gd name="T0" fmla="*/ 126 w 126"/>
                <a:gd name="T1" fmla="*/ 0 h 100"/>
                <a:gd name="T2" fmla="*/ 90 w 126"/>
                <a:gd name="T3" fmla="*/ 0 h 100"/>
                <a:gd name="T4" fmla="*/ 92 w 126"/>
                <a:gd name="T5" fmla="*/ 8 h 100"/>
                <a:gd name="T6" fmla="*/ 92 w 126"/>
                <a:gd name="T7" fmla="*/ 76 h 100"/>
                <a:gd name="T8" fmla="*/ 32 w 126"/>
                <a:gd name="T9" fmla="*/ 76 h 100"/>
                <a:gd name="T10" fmla="*/ 32 w 126"/>
                <a:gd name="T11" fmla="*/ 8 h 100"/>
                <a:gd name="T12" fmla="*/ 36 w 126"/>
                <a:gd name="T13" fmla="*/ 0 h 100"/>
                <a:gd name="T14" fmla="*/ 0 w 126"/>
                <a:gd name="T15" fmla="*/ 0 h 100"/>
                <a:gd name="T16" fmla="*/ 2 w 126"/>
                <a:gd name="T17" fmla="*/ 6 h 100"/>
                <a:gd name="T18" fmla="*/ 2 w 126"/>
                <a:gd name="T19" fmla="*/ 82 h 100"/>
                <a:gd name="T20" fmla="*/ 26 w 126"/>
                <a:gd name="T21" fmla="*/ 100 h 100"/>
                <a:gd name="T22" fmla="*/ 98 w 126"/>
                <a:gd name="T23" fmla="*/ 100 h 100"/>
                <a:gd name="T24" fmla="*/ 122 w 126"/>
                <a:gd name="T25" fmla="*/ 82 h 100"/>
                <a:gd name="T26" fmla="*/ 122 w 126"/>
                <a:gd name="T27" fmla="*/ 6 h 100"/>
                <a:gd name="T28" fmla="*/ 126 w 126"/>
                <a:gd name="T2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6" h="100">
                  <a:moveTo>
                    <a:pt x="126" y="0"/>
                  </a:moveTo>
                  <a:lnTo>
                    <a:pt x="90" y="0"/>
                  </a:lnTo>
                  <a:lnTo>
                    <a:pt x="92" y="8"/>
                  </a:lnTo>
                  <a:lnTo>
                    <a:pt x="92" y="76"/>
                  </a:lnTo>
                  <a:lnTo>
                    <a:pt x="32" y="76"/>
                  </a:lnTo>
                  <a:lnTo>
                    <a:pt x="32" y="8"/>
                  </a:lnTo>
                  <a:lnTo>
                    <a:pt x="36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82"/>
                  </a:lnTo>
                  <a:lnTo>
                    <a:pt x="26" y="100"/>
                  </a:lnTo>
                  <a:lnTo>
                    <a:pt x="98" y="100"/>
                  </a:lnTo>
                  <a:lnTo>
                    <a:pt x="122" y="82"/>
                  </a:lnTo>
                  <a:lnTo>
                    <a:pt x="122" y="6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7"/>
            <p:cNvSpPr>
              <a:spLocks/>
            </p:cNvSpPr>
            <p:nvPr/>
          </p:nvSpPr>
          <p:spPr bwMode="auto">
            <a:xfrm>
              <a:off x="2347" y="1961"/>
              <a:ext cx="192" cy="194"/>
            </a:xfrm>
            <a:custGeom>
              <a:avLst/>
              <a:gdLst>
                <a:gd name="T0" fmla="*/ 146 w 192"/>
                <a:gd name="T1" fmla="*/ 194 h 194"/>
                <a:gd name="T2" fmla="*/ 40 w 192"/>
                <a:gd name="T3" fmla="*/ 50 h 194"/>
                <a:gd name="T4" fmla="*/ 40 w 192"/>
                <a:gd name="T5" fmla="*/ 154 h 194"/>
                <a:gd name="T6" fmla="*/ 40 w 192"/>
                <a:gd name="T7" fmla="*/ 154 h 194"/>
                <a:gd name="T8" fmla="*/ 40 w 192"/>
                <a:gd name="T9" fmla="*/ 168 h 194"/>
                <a:gd name="T10" fmla="*/ 42 w 192"/>
                <a:gd name="T11" fmla="*/ 174 h 194"/>
                <a:gd name="T12" fmla="*/ 42 w 192"/>
                <a:gd name="T13" fmla="*/ 174 h 194"/>
                <a:gd name="T14" fmla="*/ 48 w 192"/>
                <a:gd name="T15" fmla="*/ 178 h 194"/>
                <a:gd name="T16" fmla="*/ 58 w 192"/>
                <a:gd name="T17" fmla="*/ 180 h 194"/>
                <a:gd name="T18" fmla="*/ 60 w 192"/>
                <a:gd name="T19" fmla="*/ 180 h 194"/>
                <a:gd name="T20" fmla="*/ 60 w 192"/>
                <a:gd name="T21" fmla="*/ 192 h 194"/>
                <a:gd name="T22" fmla="*/ 0 w 192"/>
                <a:gd name="T23" fmla="*/ 192 h 194"/>
                <a:gd name="T24" fmla="*/ 0 w 192"/>
                <a:gd name="T25" fmla="*/ 180 h 194"/>
                <a:gd name="T26" fmla="*/ 2 w 192"/>
                <a:gd name="T27" fmla="*/ 180 h 194"/>
                <a:gd name="T28" fmla="*/ 2 w 192"/>
                <a:gd name="T29" fmla="*/ 180 h 194"/>
                <a:gd name="T30" fmla="*/ 14 w 192"/>
                <a:gd name="T31" fmla="*/ 178 h 194"/>
                <a:gd name="T32" fmla="*/ 18 w 192"/>
                <a:gd name="T33" fmla="*/ 174 h 194"/>
                <a:gd name="T34" fmla="*/ 18 w 192"/>
                <a:gd name="T35" fmla="*/ 174 h 194"/>
                <a:gd name="T36" fmla="*/ 20 w 192"/>
                <a:gd name="T37" fmla="*/ 168 h 194"/>
                <a:gd name="T38" fmla="*/ 20 w 192"/>
                <a:gd name="T39" fmla="*/ 154 h 194"/>
                <a:gd name="T40" fmla="*/ 20 w 192"/>
                <a:gd name="T41" fmla="*/ 38 h 194"/>
                <a:gd name="T42" fmla="*/ 20 w 192"/>
                <a:gd name="T43" fmla="*/ 38 h 194"/>
                <a:gd name="T44" fmla="*/ 20 w 192"/>
                <a:gd name="T45" fmla="*/ 24 h 194"/>
                <a:gd name="T46" fmla="*/ 18 w 192"/>
                <a:gd name="T47" fmla="*/ 16 h 194"/>
                <a:gd name="T48" fmla="*/ 18 w 192"/>
                <a:gd name="T49" fmla="*/ 16 h 194"/>
                <a:gd name="T50" fmla="*/ 14 w 192"/>
                <a:gd name="T51" fmla="*/ 14 h 194"/>
                <a:gd name="T52" fmla="*/ 2 w 192"/>
                <a:gd name="T53" fmla="*/ 12 h 194"/>
                <a:gd name="T54" fmla="*/ 0 w 192"/>
                <a:gd name="T55" fmla="*/ 12 h 194"/>
                <a:gd name="T56" fmla="*/ 0 w 192"/>
                <a:gd name="T57" fmla="*/ 0 h 194"/>
                <a:gd name="T58" fmla="*/ 48 w 192"/>
                <a:gd name="T59" fmla="*/ 0 h 194"/>
                <a:gd name="T60" fmla="*/ 154 w 192"/>
                <a:gd name="T61" fmla="*/ 144 h 194"/>
                <a:gd name="T62" fmla="*/ 154 w 192"/>
                <a:gd name="T63" fmla="*/ 38 h 194"/>
                <a:gd name="T64" fmla="*/ 154 w 192"/>
                <a:gd name="T65" fmla="*/ 38 h 194"/>
                <a:gd name="T66" fmla="*/ 152 w 192"/>
                <a:gd name="T67" fmla="*/ 24 h 194"/>
                <a:gd name="T68" fmla="*/ 150 w 192"/>
                <a:gd name="T69" fmla="*/ 16 h 194"/>
                <a:gd name="T70" fmla="*/ 150 w 192"/>
                <a:gd name="T71" fmla="*/ 16 h 194"/>
                <a:gd name="T72" fmla="*/ 146 w 192"/>
                <a:gd name="T73" fmla="*/ 14 h 194"/>
                <a:gd name="T74" fmla="*/ 134 w 192"/>
                <a:gd name="T75" fmla="*/ 12 h 194"/>
                <a:gd name="T76" fmla="*/ 132 w 192"/>
                <a:gd name="T77" fmla="*/ 12 h 194"/>
                <a:gd name="T78" fmla="*/ 132 w 192"/>
                <a:gd name="T79" fmla="*/ 0 h 194"/>
                <a:gd name="T80" fmla="*/ 192 w 192"/>
                <a:gd name="T81" fmla="*/ 0 h 194"/>
                <a:gd name="T82" fmla="*/ 192 w 192"/>
                <a:gd name="T83" fmla="*/ 12 h 194"/>
                <a:gd name="T84" fmla="*/ 190 w 192"/>
                <a:gd name="T85" fmla="*/ 12 h 194"/>
                <a:gd name="T86" fmla="*/ 190 w 192"/>
                <a:gd name="T87" fmla="*/ 12 h 194"/>
                <a:gd name="T88" fmla="*/ 180 w 192"/>
                <a:gd name="T89" fmla="*/ 14 h 194"/>
                <a:gd name="T90" fmla="*/ 174 w 192"/>
                <a:gd name="T91" fmla="*/ 16 h 194"/>
                <a:gd name="T92" fmla="*/ 174 w 192"/>
                <a:gd name="T93" fmla="*/ 16 h 194"/>
                <a:gd name="T94" fmla="*/ 172 w 192"/>
                <a:gd name="T95" fmla="*/ 24 h 194"/>
                <a:gd name="T96" fmla="*/ 172 w 192"/>
                <a:gd name="T97" fmla="*/ 38 h 194"/>
                <a:gd name="T98" fmla="*/ 172 w 192"/>
                <a:gd name="T99" fmla="*/ 194 h 194"/>
                <a:gd name="T100" fmla="*/ 146 w 192"/>
                <a:gd name="T101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92" h="194">
                  <a:moveTo>
                    <a:pt x="146" y="194"/>
                  </a:moveTo>
                  <a:lnTo>
                    <a:pt x="40" y="50"/>
                  </a:lnTo>
                  <a:lnTo>
                    <a:pt x="40" y="154"/>
                  </a:lnTo>
                  <a:lnTo>
                    <a:pt x="40" y="154"/>
                  </a:lnTo>
                  <a:lnTo>
                    <a:pt x="40" y="168"/>
                  </a:lnTo>
                  <a:lnTo>
                    <a:pt x="42" y="174"/>
                  </a:lnTo>
                  <a:lnTo>
                    <a:pt x="42" y="174"/>
                  </a:lnTo>
                  <a:lnTo>
                    <a:pt x="48" y="178"/>
                  </a:lnTo>
                  <a:lnTo>
                    <a:pt x="58" y="180"/>
                  </a:lnTo>
                  <a:lnTo>
                    <a:pt x="60" y="180"/>
                  </a:lnTo>
                  <a:lnTo>
                    <a:pt x="60" y="192"/>
                  </a:lnTo>
                  <a:lnTo>
                    <a:pt x="0" y="192"/>
                  </a:lnTo>
                  <a:lnTo>
                    <a:pt x="0" y="180"/>
                  </a:lnTo>
                  <a:lnTo>
                    <a:pt x="2" y="180"/>
                  </a:lnTo>
                  <a:lnTo>
                    <a:pt x="2" y="180"/>
                  </a:lnTo>
                  <a:lnTo>
                    <a:pt x="14" y="178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20" y="168"/>
                  </a:lnTo>
                  <a:lnTo>
                    <a:pt x="20" y="154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48" y="0"/>
                  </a:lnTo>
                  <a:lnTo>
                    <a:pt x="154" y="144"/>
                  </a:lnTo>
                  <a:lnTo>
                    <a:pt x="154" y="38"/>
                  </a:lnTo>
                  <a:lnTo>
                    <a:pt x="154" y="38"/>
                  </a:lnTo>
                  <a:lnTo>
                    <a:pt x="152" y="24"/>
                  </a:lnTo>
                  <a:lnTo>
                    <a:pt x="150" y="16"/>
                  </a:lnTo>
                  <a:lnTo>
                    <a:pt x="150" y="16"/>
                  </a:lnTo>
                  <a:lnTo>
                    <a:pt x="146" y="14"/>
                  </a:lnTo>
                  <a:lnTo>
                    <a:pt x="134" y="12"/>
                  </a:lnTo>
                  <a:lnTo>
                    <a:pt x="132" y="12"/>
                  </a:lnTo>
                  <a:lnTo>
                    <a:pt x="132" y="0"/>
                  </a:lnTo>
                  <a:lnTo>
                    <a:pt x="192" y="0"/>
                  </a:lnTo>
                  <a:lnTo>
                    <a:pt x="192" y="12"/>
                  </a:lnTo>
                  <a:lnTo>
                    <a:pt x="190" y="12"/>
                  </a:lnTo>
                  <a:lnTo>
                    <a:pt x="190" y="12"/>
                  </a:lnTo>
                  <a:lnTo>
                    <a:pt x="180" y="14"/>
                  </a:lnTo>
                  <a:lnTo>
                    <a:pt x="174" y="16"/>
                  </a:lnTo>
                  <a:lnTo>
                    <a:pt x="174" y="16"/>
                  </a:lnTo>
                  <a:lnTo>
                    <a:pt x="172" y="24"/>
                  </a:lnTo>
                  <a:lnTo>
                    <a:pt x="172" y="38"/>
                  </a:lnTo>
                  <a:lnTo>
                    <a:pt x="172" y="194"/>
                  </a:lnTo>
                  <a:lnTo>
                    <a:pt x="146" y="19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8"/>
            <p:cNvSpPr>
              <a:spLocks noEditPoints="1"/>
            </p:cNvSpPr>
            <p:nvPr/>
          </p:nvSpPr>
          <p:spPr bwMode="auto">
            <a:xfrm>
              <a:off x="2545" y="2007"/>
              <a:ext cx="146" cy="148"/>
            </a:xfrm>
            <a:custGeom>
              <a:avLst/>
              <a:gdLst>
                <a:gd name="T0" fmla="*/ 74 w 146"/>
                <a:gd name="T1" fmla="*/ 148 h 148"/>
                <a:gd name="T2" fmla="*/ 42 w 146"/>
                <a:gd name="T3" fmla="*/ 144 h 148"/>
                <a:gd name="T4" fmla="*/ 20 w 146"/>
                <a:gd name="T5" fmla="*/ 128 h 148"/>
                <a:gd name="T6" fmla="*/ 10 w 146"/>
                <a:gd name="T7" fmla="*/ 118 h 148"/>
                <a:gd name="T8" fmla="*/ 0 w 146"/>
                <a:gd name="T9" fmla="*/ 90 h 148"/>
                <a:gd name="T10" fmla="*/ 0 w 146"/>
                <a:gd name="T11" fmla="*/ 74 h 148"/>
                <a:gd name="T12" fmla="*/ 4 w 146"/>
                <a:gd name="T13" fmla="*/ 44 h 148"/>
                <a:gd name="T14" fmla="*/ 20 w 146"/>
                <a:gd name="T15" fmla="*/ 20 h 148"/>
                <a:gd name="T16" fmla="*/ 30 w 146"/>
                <a:gd name="T17" fmla="*/ 12 h 148"/>
                <a:gd name="T18" fmla="*/ 58 w 146"/>
                <a:gd name="T19" fmla="*/ 2 h 148"/>
                <a:gd name="T20" fmla="*/ 74 w 146"/>
                <a:gd name="T21" fmla="*/ 0 h 148"/>
                <a:gd name="T22" fmla="*/ 104 w 146"/>
                <a:gd name="T23" fmla="*/ 6 h 148"/>
                <a:gd name="T24" fmla="*/ 128 w 146"/>
                <a:gd name="T25" fmla="*/ 20 h 148"/>
                <a:gd name="T26" fmla="*/ 136 w 146"/>
                <a:gd name="T27" fmla="*/ 32 h 148"/>
                <a:gd name="T28" fmla="*/ 146 w 146"/>
                <a:gd name="T29" fmla="*/ 58 h 148"/>
                <a:gd name="T30" fmla="*/ 146 w 146"/>
                <a:gd name="T31" fmla="*/ 74 h 148"/>
                <a:gd name="T32" fmla="*/ 142 w 146"/>
                <a:gd name="T33" fmla="*/ 106 h 148"/>
                <a:gd name="T34" fmla="*/ 128 w 146"/>
                <a:gd name="T35" fmla="*/ 128 h 148"/>
                <a:gd name="T36" fmla="*/ 116 w 146"/>
                <a:gd name="T37" fmla="*/ 138 h 148"/>
                <a:gd name="T38" fmla="*/ 90 w 146"/>
                <a:gd name="T39" fmla="*/ 148 h 148"/>
                <a:gd name="T40" fmla="*/ 74 w 146"/>
                <a:gd name="T41" fmla="*/ 148 h 148"/>
                <a:gd name="T42" fmla="*/ 74 w 146"/>
                <a:gd name="T43" fmla="*/ 134 h 148"/>
                <a:gd name="T44" fmla="*/ 88 w 146"/>
                <a:gd name="T45" fmla="*/ 132 h 148"/>
                <a:gd name="T46" fmla="*/ 96 w 146"/>
                <a:gd name="T47" fmla="*/ 120 h 148"/>
                <a:gd name="T48" fmla="*/ 100 w 146"/>
                <a:gd name="T49" fmla="*/ 112 h 148"/>
                <a:gd name="T50" fmla="*/ 104 w 146"/>
                <a:gd name="T51" fmla="*/ 74 h 148"/>
                <a:gd name="T52" fmla="*/ 102 w 146"/>
                <a:gd name="T53" fmla="*/ 48 h 148"/>
                <a:gd name="T54" fmla="*/ 96 w 146"/>
                <a:gd name="T55" fmla="*/ 30 h 148"/>
                <a:gd name="T56" fmla="*/ 92 w 146"/>
                <a:gd name="T57" fmla="*/ 22 h 148"/>
                <a:gd name="T58" fmla="*/ 80 w 146"/>
                <a:gd name="T59" fmla="*/ 14 h 148"/>
                <a:gd name="T60" fmla="*/ 74 w 146"/>
                <a:gd name="T61" fmla="*/ 14 h 148"/>
                <a:gd name="T62" fmla="*/ 60 w 146"/>
                <a:gd name="T63" fmla="*/ 18 h 148"/>
                <a:gd name="T64" fmla="*/ 50 w 146"/>
                <a:gd name="T65" fmla="*/ 30 h 148"/>
                <a:gd name="T66" fmla="*/ 46 w 146"/>
                <a:gd name="T67" fmla="*/ 38 h 148"/>
                <a:gd name="T68" fmla="*/ 42 w 146"/>
                <a:gd name="T69" fmla="*/ 74 h 148"/>
                <a:gd name="T70" fmla="*/ 44 w 146"/>
                <a:gd name="T71" fmla="*/ 100 h 148"/>
                <a:gd name="T72" fmla="*/ 50 w 146"/>
                <a:gd name="T73" fmla="*/ 120 h 148"/>
                <a:gd name="T74" fmla="*/ 54 w 146"/>
                <a:gd name="T75" fmla="*/ 126 h 148"/>
                <a:gd name="T76" fmla="*/ 66 w 146"/>
                <a:gd name="T77" fmla="*/ 134 h 148"/>
                <a:gd name="T78" fmla="*/ 74 w 146"/>
                <a:gd name="T7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46" h="148">
                  <a:moveTo>
                    <a:pt x="74" y="148"/>
                  </a:moveTo>
                  <a:lnTo>
                    <a:pt x="74" y="148"/>
                  </a:lnTo>
                  <a:lnTo>
                    <a:pt x="58" y="148"/>
                  </a:lnTo>
                  <a:lnTo>
                    <a:pt x="42" y="144"/>
                  </a:lnTo>
                  <a:lnTo>
                    <a:pt x="30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0" y="118"/>
                  </a:lnTo>
                  <a:lnTo>
                    <a:pt x="4" y="106"/>
                  </a:lnTo>
                  <a:lnTo>
                    <a:pt x="0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30" y="12"/>
                  </a:lnTo>
                  <a:lnTo>
                    <a:pt x="42" y="6"/>
                  </a:lnTo>
                  <a:lnTo>
                    <a:pt x="58" y="2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2"/>
                  </a:lnTo>
                  <a:lnTo>
                    <a:pt x="104" y="6"/>
                  </a:lnTo>
                  <a:lnTo>
                    <a:pt x="116" y="12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36" y="32"/>
                  </a:lnTo>
                  <a:lnTo>
                    <a:pt x="142" y="44"/>
                  </a:lnTo>
                  <a:lnTo>
                    <a:pt x="146" y="58"/>
                  </a:lnTo>
                  <a:lnTo>
                    <a:pt x="146" y="74"/>
                  </a:lnTo>
                  <a:lnTo>
                    <a:pt x="146" y="74"/>
                  </a:lnTo>
                  <a:lnTo>
                    <a:pt x="146" y="90"/>
                  </a:lnTo>
                  <a:lnTo>
                    <a:pt x="142" y="106"/>
                  </a:lnTo>
                  <a:lnTo>
                    <a:pt x="136" y="118"/>
                  </a:lnTo>
                  <a:lnTo>
                    <a:pt x="128" y="128"/>
                  </a:lnTo>
                  <a:lnTo>
                    <a:pt x="128" y="128"/>
                  </a:lnTo>
                  <a:lnTo>
                    <a:pt x="116" y="138"/>
                  </a:lnTo>
                  <a:lnTo>
                    <a:pt x="104" y="144"/>
                  </a:lnTo>
                  <a:lnTo>
                    <a:pt x="90" y="148"/>
                  </a:lnTo>
                  <a:lnTo>
                    <a:pt x="74" y="148"/>
                  </a:lnTo>
                  <a:lnTo>
                    <a:pt x="74" y="148"/>
                  </a:lnTo>
                  <a:close/>
                  <a:moveTo>
                    <a:pt x="74" y="134"/>
                  </a:moveTo>
                  <a:lnTo>
                    <a:pt x="74" y="134"/>
                  </a:lnTo>
                  <a:lnTo>
                    <a:pt x="80" y="134"/>
                  </a:lnTo>
                  <a:lnTo>
                    <a:pt x="88" y="132"/>
                  </a:lnTo>
                  <a:lnTo>
                    <a:pt x="92" y="126"/>
                  </a:lnTo>
                  <a:lnTo>
                    <a:pt x="96" y="120"/>
                  </a:lnTo>
                  <a:lnTo>
                    <a:pt x="96" y="120"/>
                  </a:lnTo>
                  <a:lnTo>
                    <a:pt x="100" y="112"/>
                  </a:lnTo>
                  <a:lnTo>
                    <a:pt x="102" y="100"/>
                  </a:lnTo>
                  <a:lnTo>
                    <a:pt x="104" y="74"/>
                  </a:lnTo>
                  <a:lnTo>
                    <a:pt x="104" y="74"/>
                  </a:lnTo>
                  <a:lnTo>
                    <a:pt x="102" y="48"/>
                  </a:lnTo>
                  <a:lnTo>
                    <a:pt x="100" y="38"/>
                  </a:lnTo>
                  <a:lnTo>
                    <a:pt x="96" y="30"/>
                  </a:lnTo>
                  <a:lnTo>
                    <a:pt x="96" y="30"/>
                  </a:lnTo>
                  <a:lnTo>
                    <a:pt x="92" y="22"/>
                  </a:lnTo>
                  <a:lnTo>
                    <a:pt x="88" y="18"/>
                  </a:lnTo>
                  <a:lnTo>
                    <a:pt x="80" y="14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66" y="14"/>
                  </a:lnTo>
                  <a:lnTo>
                    <a:pt x="60" y="18"/>
                  </a:lnTo>
                  <a:lnTo>
                    <a:pt x="54" y="22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46" y="38"/>
                  </a:lnTo>
                  <a:lnTo>
                    <a:pt x="44" y="48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4" y="100"/>
                  </a:lnTo>
                  <a:lnTo>
                    <a:pt x="46" y="112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54" y="126"/>
                  </a:lnTo>
                  <a:lnTo>
                    <a:pt x="60" y="132"/>
                  </a:lnTo>
                  <a:lnTo>
                    <a:pt x="66" y="134"/>
                  </a:lnTo>
                  <a:lnTo>
                    <a:pt x="74" y="134"/>
                  </a:lnTo>
                  <a:lnTo>
                    <a:pt x="74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9"/>
            <p:cNvSpPr>
              <a:spLocks/>
            </p:cNvSpPr>
            <p:nvPr/>
          </p:nvSpPr>
          <p:spPr bwMode="auto">
            <a:xfrm>
              <a:off x="2699" y="2007"/>
              <a:ext cx="110" cy="146"/>
            </a:xfrm>
            <a:custGeom>
              <a:avLst/>
              <a:gdLst>
                <a:gd name="T0" fmla="*/ 58 w 110"/>
                <a:gd name="T1" fmla="*/ 44 h 146"/>
                <a:gd name="T2" fmla="*/ 58 w 110"/>
                <a:gd name="T3" fmla="*/ 108 h 146"/>
                <a:gd name="T4" fmla="*/ 58 w 110"/>
                <a:gd name="T5" fmla="*/ 108 h 146"/>
                <a:gd name="T6" fmla="*/ 58 w 110"/>
                <a:gd name="T7" fmla="*/ 122 h 146"/>
                <a:gd name="T8" fmla="*/ 62 w 110"/>
                <a:gd name="T9" fmla="*/ 128 h 146"/>
                <a:gd name="T10" fmla="*/ 62 w 110"/>
                <a:gd name="T11" fmla="*/ 128 h 146"/>
                <a:gd name="T12" fmla="*/ 68 w 110"/>
                <a:gd name="T13" fmla="*/ 132 h 146"/>
                <a:gd name="T14" fmla="*/ 80 w 110"/>
                <a:gd name="T15" fmla="*/ 134 h 146"/>
                <a:gd name="T16" fmla="*/ 82 w 110"/>
                <a:gd name="T17" fmla="*/ 134 h 146"/>
                <a:gd name="T18" fmla="*/ 82 w 110"/>
                <a:gd name="T19" fmla="*/ 146 h 146"/>
                <a:gd name="T20" fmla="*/ 0 w 110"/>
                <a:gd name="T21" fmla="*/ 146 h 146"/>
                <a:gd name="T22" fmla="*/ 0 w 110"/>
                <a:gd name="T23" fmla="*/ 134 h 146"/>
                <a:gd name="T24" fmla="*/ 2 w 110"/>
                <a:gd name="T25" fmla="*/ 134 h 146"/>
                <a:gd name="T26" fmla="*/ 2 w 110"/>
                <a:gd name="T27" fmla="*/ 134 h 146"/>
                <a:gd name="T28" fmla="*/ 12 w 110"/>
                <a:gd name="T29" fmla="*/ 132 h 146"/>
                <a:gd name="T30" fmla="*/ 18 w 110"/>
                <a:gd name="T31" fmla="*/ 128 h 146"/>
                <a:gd name="T32" fmla="*/ 18 w 110"/>
                <a:gd name="T33" fmla="*/ 128 h 146"/>
                <a:gd name="T34" fmla="*/ 20 w 110"/>
                <a:gd name="T35" fmla="*/ 122 h 146"/>
                <a:gd name="T36" fmla="*/ 20 w 110"/>
                <a:gd name="T37" fmla="*/ 108 h 146"/>
                <a:gd name="T38" fmla="*/ 20 w 110"/>
                <a:gd name="T39" fmla="*/ 42 h 146"/>
                <a:gd name="T40" fmla="*/ 20 w 110"/>
                <a:gd name="T41" fmla="*/ 42 h 146"/>
                <a:gd name="T42" fmla="*/ 20 w 110"/>
                <a:gd name="T43" fmla="*/ 28 h 146"/>
                <a:gd name="T44" fmla="*/ 18 w 110"/>
                <a:gd name="T45" fmla="*/ 20 h 146"/>
                <a:gd name="T46" fmla="*/ 18 w 110"/>
                <a:gd name="T47" fmla="*/ 20 h 146"/>
                <a:gd name="T48" fmla="*/ 12 w 110"/>
                <a:gd name="T49" fmla="*/ 18 h 146"/>
                <a:gd name="T50" fmla="*/ 2 w 110"/>
                <a:gd name="T51" fmla="*/ 16 h 146"/>
                <a:gd name="T52" fmla="*/ 0 w 110"/>
                <a:gd name="T53" fmla="*/ 16 h 146"/>
                <a:gd name="T54" fmla="*/ 0 w 110"/>
                <a:gd name="T55" fmla="*/ 4 h 146"/>
                <a:gd name="T56" fmla="*/ 58 w 110"/>
                <a:gd name="T57" fmla="*/ 4 h 146"/>
                <a:gd name="T58" fmla="*/ 58 w 110"/>
                <a:gd name="T59" fmla="*/ 30 h 146"/>
                <a:gd name="T60" fmla="*/ 58 w 110"/>
                <a:gd name="T61" fmla="*/ 30 h 146"/>
                <a:gd name="T62" fmla="*/ 68 w 110"/>
                <a:gd name="T63" fmla="*/ 18 h 146"/>
                <a:gd name="T64" fmla="*/ 78 w 110"/>
                <a:gd name="T65" fmla="*/ 8 h 146"/>
                <a:gd name="T66" fmla="*/ 90 w 110"/>
                <a:gd name="T67" fmla="*/ 2 h 146"/>
                <a:gd name="T68" fmla="*/ 104 w 110"/>
                <a:gd name="T69" fmla="*/ 0 h 146"/>
                <a:gd name="T70" fmla="*/ 104 w 110"/>
                <a:gd name="T71" fmla="*/ 0 h 146"/>
                <a:gd name="T72" fmla="*/ 110 w 110"/>
                <a:gd name="T73" fmla="*/ 2 h 146"/>
                <a:gd name="T74" fmla="*/ 110 w 110"/>
                <a:gd name="T75" fmla="*/ 46 h 146"/>
                <a:gd name="T76" fmla="*/ 94 w 110"/>
                <a:gd name="T77" fmla="*/ 46 h 146"/>
                <a:gd name="T78" fmla="*/ 94 w 110"/>
                <a:gd name="T79" fmla="*/ 44 h 146"/>
                <a:gd name="T80" fmla="*/ 94 w 110"/>
                <a:gd name="T81" fmla="*/ 44 h 146"/>
                <a:gd name="T82" fmla="*/ 92 w 110"/>
                <a:gd name="T83" fmla="*/ 28 h 146"/>
                <a:gd name="T84" fmla="*/ 92 w 110"/>
                <a:gd name="T85" fmla="*/ 28 h 146"/>
                <a:gd name="T86" fmla="*/ 90 w 110"/>
                <a:gd name="T87" fmla="*/ 26 h 146"/>
                <a:gd name="T88" fmla="*/ 84 w 110"/>
                <a:gd name="T89" fmla="*/ 26 h 146"/>
                <a:gd name="T90" fmla="*/ 84 w 110"/>
                <a:gd name="T91" fmla="*/ 26 h 146"/>
                <a:gd name="T92" fmla="*/ 78 w 110"/>
                <a:gd name="T93" fmla="*/ 28 h 146"/>
                <a:gd name="T94" fmla="*/ 70 w 110"/>
                <a:gd name="T95" fmla="*/ 30 h 146"/>
                <a:gd name="T96" fmla="*/ 64 w 110"/>
                <a:gd name="T97" fmla="*/ 36 h 146"/>
                <a:gd name="T98" fmla="*/ 58 w 110"/>
                <a:gd name="T99" fmla="*/ 44 h 146"/>
                <a:gd name="T100" fmla="*/ 58 w 110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0" h="146">
                  <a:moveTo>
                    <a:pt x="58" y="44"/>
                  </a:moveTo>
                  <a:lnTo>
                    <a:pt x="58" y="108"/>
                  </a:lnTo>
                  <a:lnTo>
                    <a:pt x="58" y="108"/>
                  </a:lnTo>
                  <a:lnTo>
                    <a:pt x="58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2" y="134"/>
                  </a:lnTo>
                  <a:lnTo>
                    <a:pt x="82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68" y="18"/>
                  </a:lnTo>
                  <a:lnTo>
                    <a:pt x="78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0" y="2"/>
                  </a:lnTo>
                  <a:lnTo>
                    <a:pt x="110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4" y="26"/>
                  </a:lnTo>
                  <a:lnTo>
                    <a:pt x="84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58" y="44"/>
                  </a:lnTo>
                  <a:lnTo>
                    <a:pt x="5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0"/>
            <p:cNvSpPr>
              <a:spLocks/>
            </p:cNvSpPr>
            <p:nvPr/>
          </p:nvSpPr>
          <p:spPr bwMode="auto">
            <a:xfrm>
              <a:off x="2829" y="1981"/>
              <a:ext cx="88" cy="174"/>
            </a:xfrm>
            <a:custGeom>
              <a:avLst/>
              <a:gdLst>
                <a:gd name="T0" fmla="*/ 88 w 88"/>
                <a:gd name="T1" fmla="*/ 170 h 174"/>
                <a:gd name="T2" fmla="*/ 88 w 88"/>
                <a:gd name="T3" fmla="*/ 170 h 174"/>
                <a:gd name="T4" fmla="*/ 78 w 88"/>
                <a:gd name="T5" fmla="*/ 174 h 174"/>
                <a:gd name="T6" fmla="*/ 66 w 88"/>
                <a:gd name="T7" fmla="*/ 174 h 174"/>
                <a:gd name="T8" fmla="*/ 66 w 88"/>
                <a:gd name="T9" fmla="*/ 174 h 174"/>
                <a:gd name="T10" fmla="*/ 54 w 88"/>
                <a:gd name="T11" fmla="*/ 174 h 174"/>
                <a:gd name="T12" fmla="*/ 44 w 88"/>
                <a:gd name="T13" fmla="*/ 172 h 174"/>
                <a:gd name="T14" fmla="*/ 36 w 88"/>
                <a:gd name="T15" fmla="*/ 168 h 174"/>
                <a:gd name="T16" fmla="*/ 30 w 88"/>
                <a:gd name="T17" fmla="*/ 162 h 174"/>
                <a:gd name="T18" fmla="*/ 30 w 88"/>
                <a:gd name="T19" fmla="*/ 162 h 174"/>
                <a:gd name="T20" fmla="*/ 24 w 88"/>
                <a:gd name="T21" fmla="*/ 156 h 174"/>
                <a:gd name="T22" fmla="*/ 20 w 88"/>
                <a:gd name="T23" fmla="*/ 148 h 174"/>
                <a:gd name="T24" fmla="*/ 18 w 88"/>
                <a:gd name="T25" fmla="*/ 138 h 174"/>
                <a:gd name="T26" fmla="*/ 18 w 88"/>
                <a:gd name="T27" fmla="*/ 128 h 174"/>
                <a:gd name="T28" fmla="*/ 18 w 88"/>
                <a:gd name="T29" fmla="*/ 42 h 174"/>
                <a:gd name="T30" fmla="*/ 0 w 88"/>
                <a:gd name="T31" fmla="*/ 42 h 174"/>
                <a:gd name="T32" fmla="*/ 0 w 88"/>
                <a:gd name="T33" fmla="*/ 30 h 174"/>
                <a:gd name="T34" fmla="*/ 18 w 88"/>
                <a:gd name="T35" fmla="*/ 30 h 174"/>
                <a:gd name="T36" fmla="*/ 18 w 88"/>
                <a:gd name="T37" fmla="*/ 6 h 174"/>
                <a:gd name="T38" fmla="*/ 56 w 88"/>
                <a:gd name="T39" fmla="*/ 0 h 174"/>
                <a:gd name="T40" fmla="*/ 56 w 88"/>
                <a:gd name="T41" fmla="*/ 30 h 174"/>
                <a:gd name="T42" fmla="*/ 88 w 88"/>
                <a:gd name="T43" fmla="*/ 30 h 174"/>
                <a:gd name="T44" fmla="*/ 88 w 88"/>
                <a:gd name="T45" fmla="*/ 42 h 174"/>
                <a:gd name="T46" fmla="*/ 56 w 88"/>
                <a:gd name="T47" fmla="*/ 42 h 174"/>
                <a:gd name="T48" fmla="*/ 56 w 88"/>
                <a:gd name="T49" fmla="*/ 128 h 174"/>
                <a:gd name="T50" fmla="*/ 56 w 88"/>
                <a:gd name="T51" fmla="*/ 128 h 174"/>
                <a:gd name="T52" fmla="*/ 56 w 88"/>
                <a:gd name="T53" fmla="*/ 144 h 174"/>
                <a:gd name="T54" fmla="*/ 60 w 88"/>
                <a:gd name="T55" fmla="*/ 154 h 174"/>
                <a:gd name="T56" fmla="*/ 60 w 88"/>
                <a:gd name="T57" fmla="*/ 154 h 174"/>
                <a:gd name="T58" fmla="*/ 62 w 88"/>
                <a:gd name="T59" fmla="*/ 156 h 174"/>
                <a:gd name="T60" fmla="*/ 66 w 88"/>
                <a:gd name="T61" fmla="*/ 158 h 174"/>
                <a:gd name="T62" fmla="*/ 76 w 88"/>
                <a:gd name="T63" fmla="*/ 160 h 174"/>
                <a:gd name="T64" fmla="*/ 76 w 88"/>
                <a:gd name="T65" fmla="*/ 160 h 174"/>
                <a:gd name="T66" fmla="*/ 82 w 88"/>
                <a:gd name="T67" fmla="*/ 158 h 174"/>
                <a:gd name="T68" fmla="*/ 88 w 88"/>
                <a:gd name="T69" fmla="*/ 156 h 174"/>
                <a:gd name="T70" fmla="*/ 88 w 88"/>
                <a:gd name="T71" fmla="*/ 170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8" h="174">
                  <a:moveTo>
                    <a:pt x="88" y="170"/>
                  </a:moveTo>
                  <a:lnTo>
                    <a:pt x="88" y="170"/>
                  </a:lnTo>
                  <a:lnTo>
                    <a:pt x="78" y="174"/>
                  </a:lnTo>
                  <a:lnTo>
                    <a:pt x="66" y="174"/>
                  </a:lnTo>
                  <a:lnTo>
                    <a:pt x="66" y="174"/>
                  </a:lnTo>
                  <a:lnTo>
                    <a:pt x="54" y="174"/>
                  </a:lnTo>
                  <a:lnTo>
                    <a:pt x="44" y="172"/>
                  </a:lnTo>
                  <a:lnTo>
                    <a:pt x="36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24" y="156"/>
                  </a:lnTo>
                  <a:lnTo>
                    <a:pt x="20" y="148"/>
                  </a:lnTo>
                  <a:lnTo>
                    <a:pt x="18" y="138"/>
                  </a:lnTo>
                  <a:lnTo>
                    <a:pt x="18" y="128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18" y="6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88" y="30"/>
                  </a:lnTo>
                  <a:lnTo>
                    <a:pt x="88" y="42"/>
                  </a:lnTo>
                  <a:lnTo>
                    <a:pt x="56" y="42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56" y="144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56"/>
                  </a:lnTo>
                  <a:lnTo>
                    <a:pt x="66" y="158"/>
                  </a:lnTo>
                  <a:lnTo>
                    <a:pt x="76" y="160"/>
                  </a:lnTo>
                  <a:lnTo>
                    <a:pt x="76" y="160"/>
                  </a:lnTo>
                  <a:lnTo>
                    <a:pt x="82" y="158"/>
                  </a:lnTo>
                  <a:lnTo>
                    <a:pt x="88" y="156"/>
                  </a:lnTo>
                  <a:lnTo>
                    <a:pt x="88" y="1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21"/>
            <p:cNvSpPr>
              <a:spLocks/>
            </p:cNvSpPr>
            <p:nvPr/>
          </p:nvSpPr>
          <p:spPr bwMode="auto">
            <a:xfrm>
              <a:off x="2933" y="1949"/>
              <a:ext cx="170" cy="204"/>
            </a:xfrm>
            <a:custGeom>
              <a:avLst/>
              <a:gdLst>
                <a:gd name="T0" fmla="*/ 60 w 170"/>
                <a:gd name="T1" fmla="*/ 88 h 204"/>
                <a:gd name="T2" fmla="*/ 80 w 170"/>
                <a:gd name="T3" fmla="*/ 66 h 204"/>
                <a:gd name="T4" fmla="*/ 94 w 170"/>
                <a:gd name="T5" fmla="*/ 60 h 204"/>
                <a:gd name="T6" fmla="*/ 108 w 170"/>
                <a:gd name="T7" fmla="*/ 58 h 204"/>
                <a:gd name="T8" fmla="*/ 126 w 170"/>
                <a:gd name="T9" fmla="*/ 62 h 204"/>
                <a:gd name="T10" fmla="*/ 138 w 170"/>
                <a:gd name="T11" fmla="*/ 70 h 204"/>
                <a:gd name="T12" fmla="*/ 142 w 170"/>
                <a:gd name="T13" fmla="*/ 76 h 204"/>
                <a:gd name="T14" fmla="*/ 148 w 170"/>
                <a:gd name="T15" fmla="*/ 94 h 204"/>
                <a:gd name="T16" fmla="*/ 148 w 170"/>
                <a:gd name="T17" fmla="*/ 166 h 204"/>
                <a:gd name="T18" fmla="*/ 150 w 170"/>
                <a:gd name="T19" fmla="*/ 180 h 204"/>
                <a:gd name="T20" fmla="*/ 152 w 170"/>
                <a:gd name="T21" fmla="*/ 186 h 204"/>
                <a:gd name="T22" fmla="*/ 168 w 170"/>
                <a:gd name="T23" fmla="*/ 192 h 204"/>
                <a:gd name="T24" fmla="*/ 170 w 170"/>
                <a:gd name="T25" fmla="*/ 204 h 204"/>
                <a:gd name="T26" fmla="*/ 90 w 170"/>
                <a:gd name="T27" fmla="*/ 192 h 204"/>
                <a:gd name="T28" fmla="*/ 92 w 170"/>
                <a:gd name="T29" fmla="*/ 192 h 204"/>
                <a:gd name="T30" fmla="*/ 108 w 170"/>
                <a:gd name="T31" fmla="*/ 186 h 204"/>
                <a:gd name="T32" fmla="*/ 110 w 170"/>
                <a:gd name="T33" fmla="*/ 180 h 204"/>
                <a:gd name="T34" fmla="*/ 110 w 170"/>
                <a:gd name="T35" fmla="*/ 108 h 204"/>
                <a:gd name="T36" fmla="*/ 110 w 170"/>
                <a:gd name="T37" fmla="*/ 94 h 204"/>
                <a:gd name="T38" fmla="*/ 108 w 170"/>
                <a:gd name="T39" fmla="*/ 86 h 204"/>
                <a:gd name="T40" fmla="*/ 94 w 170"/>
                <a:gd name="T41" fmla="*/ 82 h 204"/>
                <a:gd name="T42" fmla="*/ 84 w 170"/>
                <a:gd name="T43" fmla="*/ 82 h 204"/>
                <a:gd name="T44" fmla="*/ 76 w 170"/>
                <a:gd name="T45" fmla="*/ 86 h 204"/>
                <a:gd name="T46" fmla="*/ 60 w 170"/>
                <a:gd name="T47" fmla="*/ 102 h 204"/>
                <a:gd name="T48" fmla="*/ 60 w 170"/>
                <a:gd name="T49" fmla="*/ 166 h 204"/>
                <a:gd name="T50" fmla="*/ 62 w 170"/>
                <a:gd name="T51" fmla="*/ 186 h 204"/>
                <a:gd name="T52" fmla="*/ 68 w 170"/>
                <a:gd name="T53" fmla="*/ 190 h 204"/>
                <a:gd name="T54" fmla="*/ 80 w 170"/>
                <a:gd name="T55" fmla="*/ 192 h 204"/>
                <a:gd name="T56" fmla="*/ 0 w 170"/>
                <a:gd name="T57" fmla="*/ 204 h 204"/>
                <a:gd name="T58" fmla="*/ 4 w 170"/>
                <a:gd name="T59" fmla="*/ 192 h 204"/>
                <a:gd name="T60" fmla="*/ 14 w 170"/>
                <a:gd name="T61" fmla="*/ 190 h 204"/>
                <a:gd name="T62" fmla="*/ 18 w 170"/>
                <a:gd name="T63" fmla="*/ 186 h 204"/>
                <a:gd name="T64" fmla="*/ 22 w 170"/>
                <a:gd name="T65" fmla="*/ 166 h 204"/>
                <a:gd name="T66" fmla="*/ 22 w 170"/>
                <a:gd name="T67" fmla="*/ 36 h 204"/>
                <a:gd name="T68" fmla="*/ 18 w 170"/>
                <a:gd name="T69" fmla="*/ 16 h 204"/>
                <a:gd name="T70" fmla="*/ 14 w 170"/>
                <a:gd name="T71" fmla="*/ 14 h 204"/>
                <a:gd name="T72" fmla="*/ 0 w 170"/>
                <a:gd name="T73" fmla="*/ 12 h 204"/>
                <a:gd name="T74" fmla="*/ 60 w 170"/>
                <a:gd name="T75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204">
                  <a:moveTo>
                    <a:pt x="60" y="88"/>
                  </a:moveTo>
                  <a:lnTo>
                    <a:pt x="60" y="88"/>
                  </a:lnTo>
                  <a:lnTo>
                    <a:pt x="70" y="76"/>
                  </a:lnTo>
                  <a:lnTo>
                    <a:pt x="80" y="66"/>
                  </a:lnTo>
                  <a:lnTo>
                    <a:pt x="80" y="66"/>
                  </a:lnTo>
                  <a:lnTo>
                    <a:pt x="94" y="60"/>
                  </a:lnTo>
                  <a:lnTo>
                    <a:pt x="108" y="58"/>
                  </a:lnTo>
                  <a:lnTo>
                    <a:pt x="108" y="58"/>
                  </a:lnTo>
                  <a:lnTo>
                    <a:pt x="118" y="60"/>
                  </a:lnTo>
                  <a:lnTo>
                    <a:pt x="126" y="62"/>
                  </a:lnTo>
                  <a:lnTo>
                    <a:pt x="132" y="66"/>
                  </a:lnTo>
                  <a:lnTo>
                    <a:pt x="138" y="70"/>
                  </a:lnTo>
                  <a:lnTo>
                    <a:pt x="138" y="70"/>
                  </a:lnTo>
                  <a:lnTo>
                    <a:pt x="142" y="76"/>
                  </a:lnTo>
                  <a:lnTo>
                    <a:pt x="146" y="84"/>
                  </a:lnTo>
                  <a:lnTo>
                    <a:pt x="148" y="94"/>
                  </a:lnTo>
                  <a:lnTo>
                    <a:pt x="148" y="104"/>
                  </a:lnTo>
                  <a:lnTo>
                    <a:pt x="148" y="166"/>
                  </a:lnTo>
                  <a:lnTo>
                    <a:pt x="148" y="166"/>
                  </a:lnTo>
                  <a:lnTo>
                    <a:pt x="150" y="180"/>
                  </a:lnTo>
                  <a:lnTo>
                    <a:pt x="152" y="186"/>
                  </a:lnTo>
                  <a:lnTo>
                    <a:pt x="152" y="186"/>
                  </a:lnTo>
                  <a:lnTo>
                    <a:pt x="156" y="190"/>
                  </a:lnTo>
                  <a:lnTo>
                    <a:pt x="168" y="192"/>
                  </a:lnTo>
                  <a:lnTo>
                    <a:pt x="170" y="192"/>
                  </a:lnTo>
                  <a:lnTo>
                    <a:pt x="170" y="204"/>
                  </a:lnTo>
                  <a:lnTo>
                    <a:pt x="90" y="204"/>
                  </a:lnTo>
                  <a:lnTo>
                    <a:pt x="90" y="192"/>
                  </a:lnTo>
                  <a:lnTo>
                    <a:pt x="92" y="192"/>
                  </a:lnTo>
                  <a:lnTo>
                    <a:pt x="92" y="192"/>
                  </a:lnTo>
                  <a:lnTo>
                    <a:pt x="102" y="190"/>
                  </a:lnTo>
                  <a:lnTo>
                    <a:pt x="108" y="186"/>
                  </a:lnTo>
                  <a:lnTo>
                    <a:pt x="108" y="186"/>
                  </a:lnTo>
                  <a:lnTo>
                    <a:pt x="110" y="180"/>
                  </a:lnTo>
                  <a:lnTo>
                    <a:pt x="110" y="166"/>
                  </a:lnTo>
                  <a:lnTo>
                    <a:pt x="110" y="108"/>
                  </a:lnTo>
                  <a:lnTo>
                    <a:pt x="110" y="108"/>
                  </a:lnTo>
                  <a:lnTo>
                    <a:pt x="110" y="94"/>
                  </a:lnTo>
                  <a:lnTo>
                    <a:pt x="108" y="86"/>
                  </a:lnTo>
                  <a:lnTo>
                    <a:pt x="108" y="86"/>
                  </a:lnTo>
                  <a:lnTo>
                    <a:pt x="102" y="82"/>
                  </a:lnTo>
                  <a:lnTo>
                    <a:pt x="94" y="82"/>
                  </a:lnTo>
                  <a:lnTo>
                    <a:pt x="94" y="82"/>
                  </a:lnTo>
                  <a:lnTo>
                    <a:pt x="84" y="82"/>
                  </a:lnTo>
                  <a:lnTo>
                    <a:pt x="76" y="86"/>
                  </a:lnTo>
                  <a:lnTo>
                    <a:pt x="76" y="86"/>
                  </a:lnTo>
                  <a:lnTo>
                    <a:pt x="68" y="94"/>
                  </a:lnTo>
                  <a:lnTo>
                    <a:pt x="60" y="102"/>
                  </a:ln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36"/>
                  </a:lnTo>
                  <a:lnTo>
                    <a:pt x="22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0" y="0"/>
                  </a:lnTo>
                  <a:lnTo>
                    <a:pt x="6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22"/>
            <p:cNvSpPr>
              <a:spLocks noEditPoints="1"/>
            </p:cNvSpPr>
            <p:nvPr/>
          </p:nvSpPr>
          <p:spPr bwMode="auto">
            <a:xfrm>
              <a:off x="3111" y="2007"/>
              <a:ext cx="128" cy="148"/>
            </a:xfrm>
            <a:custGeom>
              <a:avLst/>
              <a:gdLst>
                <a:gd name="T0" fmla="*/ 128 w 128"/>
                <a:gd name="T1" fmla="*/ 140 h 148"/>
                <a:gd name="T2" fmla="*/ 78 w 128"/>
                <a:gd name="T3" fmla="*/ 148 h 148"/>
                <a:gd name="T4" fmla="*/ 62 w 128"/>
                <a:gd name="T5" fmla="*/ 148 h 148"/>
                <a:gd name="T6" fmla="*/ 32 w 128"/>
                <a:gd name="T7" fmla="*/ 138 h 148"/>
                <a:gd name="T8" fmla="*/ 20 w 128"/>
                <a:gd name="T9" fmla="*/ 128 h 148"/>
                <a:gd name="T10" fmla="*/ 6 w 128"/>
                <a:gd name="T11" fmla="*/ 104 h 148"/>
                <a:gd name="T12" fmla="*/ 0 w 128"/>
                <a:gd name="T13" fmla="*/ 72 h 148"/>
                <a:gd name="T14" fmla="*/ 2 w 128"/>
                <a:gd name="T15" fmla="*/ 58 h 148"/>
                <a:gd name="T16" fmla="*/ 10 w 128"/>
                <a:gd name="T17" fmla="*/ 32 h 148"/>
                <a:gd name="T18" fmla="*/ 18 w 128"/>
                <a:gd name="T19" fmla="*/ 20 h 148"/>
                <a:gd name="T20" fmla="*/ 40 w 128"/>
                <a:gd name="T21" fmla="*/ 6 h 148"/>
                <a:gd name="T22" fmla="*/ 68 w 128"/>
                <a:gd name="T23" fmla="*/ 0 h 148"/>
                <a:gd name="T24" fmla="*/ 82 w 128"/>
                <a:gd name="T25" fmla="*/ 2 h 148"/>
                <a:gd name="T26" fmla="*/ 104 w 128"/>
                <a:gd name="T27" fmla="*/ 10 h 148"/>
                <a:gd name="T28" fmla="*/ 120 w 128"/>
                <a:gd name="T29" fmla="*/ 28 h 148"/>
                <a:gd name="T30" fmla="*/ 126 w 128"/>
                <a:gd name="T31" fmla="*/ 56 h 148"/>
                <a:gd name="T32" fmla="*/ 128 w 128"/>
                <a:gd name="T33" fmla="*/ 76 h 148"/>
                <a:gd name="T34" fmla="*/ 40 w 128"/>
                <a:gd name="T35" fmla="*/ 76 h 148"/>
                <a:gd name="T36" fmla="*/ 42 w 128"/>
                <a:gd name="T37" fmla="*/ 100 h 148"/>
                <a:gd name="T38" fmla="*/ 52 w 128"/>
                <a:gd name="T39" fmla="*/ 116 h 148"/>
                <a:gd name="T40" fmla="*/ 58 w 128"/>
                <a:gd name="T41" fmla="*/ 122 h 148"/>
                <a:gd name="T42" fmla="*/ 78 w 128"/>
                <a:gd name="T43" fmla="*/ 128 h 148"/>
                <a:gd name="T44" fmla="*/ 90 w 128"/>
                <a:gd name="T45" fmla="*/ 130 h 148"/>
                <a:gd name="T46" fmla="*/ 128 w 128"/>
                <a:gd name="T47" fmla="*/ 120 h 148"/>
                <a:gd name="T48" fmla="*/ 40 w 128"/>
                <a:gd name="T49" fmla="*/ 64 h 148"/>
                <a:gd name="T50" fmla="*/ 90 w 128"/>
                <a:gd name="T51" fmla="*/ 60 h 148"/>
                <a:gd name="T52" fmla="*/ 88 w 128"/>
                <a:gd name="T53" fmla="*/ 38 h 148"/>
                <a:gd name="T54" fmla="*/ 84 w 128"/>
                <a:gd name="T55" fmla="*/ 22 h 148"/>
                <a:gd name="T56" fmla="*/ 78 w 128"/>
                <a:gd name="T57" fmla="*/ 16 h 148"/>
                <a:gd name="T58" fmla="*/ 66 w 128"/>
                <a:gd name="T59" fmla="*/ 12 h 148"/>
                <a:gd name="T60" fmla="*/ 60 w 128"/>
                <a:gd name="T61" fmla="*/ 14 h 148"/>
                <a:gd name="T62" fmla="*/ 50 w 128"/>
                <a:gd name="T63" fmla="*/ 20 h 148"/>
                <a:gd name="T64" fmla="*/ 46 w 128"/>
                <a:gd name="T65" fmla="*/ 26 h 148"/>
                <a:gd name="T66" fmla="*/ 42 w 128"/>
                <a:gd name="T67" fmla="*/ 42 h 148"/>
                <a:gd name="T68" fmla="*/ 40 w 128"/>
                <a:gd name="T69" fmla="*/ 6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148">
                  <a:moveTo>
                    <a:pt x="128" y="140"/>
                  </a:moveTo>
                  <a:lnTo>
                    <a:pt x="128" y="140"/>
                  </a:lnTo>
                  <a:lnTo>
                    <a:pt x="102" y="146"/>
                  </a:lnTo>
                  <a:lnTo>
                    <a:pt x="78" y="148"/>
                  </a:lnTo>
                  <a:lnTo>
                    <a:pt x="78" y="148"/>
                  </a:lnTo>
                  <a:lnTo>
                    <a:pt x="62" y="148"/>
                  </a:lnTo>
                  <a:lnTo>
                    <a:pt x="46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6" y="104"/>
                  </a:lnTo>
                  <a:lnTo>
                    <a:pt x="2" y="90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2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30" y="12"/>
                  </a:lnTo>
                  <a:lnTo>
                    <a:pt x="40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4"/>
                  </a:lnTo>
                  <a:lnTo>
                    <a:pt x="104" y="10"/>
                  </a:lnTo>
                  <a:lnTo>
                    <a:pt x="112" y="18"/>
                  </a:lnTo>
                  <a:lnTo>
                    <a:pt x="120" y="28"/>
                  </a:lnTo>
                  <a:lnTo>
                    <a:pt x="124" y="42"/>
                  </a:lnTo>
                  <a:lnTo>
                    <a:pt x="126" y="56"/>
                  </a:lnTo>
                  <a:lnTo>
                    <a:pt x="128" y="72"/>
                  </a:lnTo>
                  <a:lnTo>
                    <a:pt x="128" y="76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40" y="88"/>
                  </a:lnTo>
                  <a:lnTo>
                    <a:pt x="42" y="100"/>
                  </a:lnTo>
                  <a:lnTo>
                    <a:pt x="46" y="108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58" y="122"/>
                  </a:lnTo>
                  <a:lnTo>
                    <a:pt x="68" y="126"/>
                  </a:lnTo>
                  <a:lnTo>
                    <a:pt x="78" y="128"/>
                  </a:lnTo>
                  <a:lnTo>
                    <a:pt x="90" y="130"/>
                  </a:lnTo>
                  <a:lnTo>
                    <a:pt x="90" y="130"/>
                  </a:lnTo>
                  <a:lnTo>
                    <a:pt x="108" y="128"/>
                  </a:lnTo>
                  <a:lnTo>
                    <a:pt x="128" y="120"/>
                  </a:lnTo>
                  <a:lnTo>
                    <a:pt x="128" y="140"/>
                  </a:lnTo>
                  <a:close/>
                  <a:moveTo>
                    <a:pt x="40" y="64"/>
                  </a:moveTo>
                  <a:lnTo>
                    <a:pt x="90" y="64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88" y="38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2" y="18"/>
                  </a:lnTo>
                  <a:lnTo>
                    <a:pt x="78" y="16"/>
                  </a:lnTo>
                  <a:lnTo>
                    <a:pt x="72" y="14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0" y="14"/>
                  </a:lnTo>
                  <a:lnTo>
                    <a:pt x="56" y="16"/>
                  </a:lnTo>
                  <a:lnTo>
                    <a:pt x="50" y="20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4" y="32"/>
                  </a:lnTo>
                  <a:lnTo>
                    <a:pt x="42" y="42"/>
                  </a:lnTo>
                  <a:lnTo>
                    <a:pt x="40" y="64"/>
                  </a:lnTo>
                  <a:lnTo>
                    <a:pt x="4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23"/>
            <p:cNvSpPr>
              <a:spLocks/>
            </p:cNvSpPr>
            <p:nvPr/>
          </p:nvSpPr>
          <p:spPr bwMode="auto">
            <a:xfrm>
              <a:off x="3255" y="2007"/>
              <a:ext cx="112" cy="146"/>
            </a:xfrm>
            <a:custGeom>
              <a:avLst/>
              <a:gdLst>
                <a:gd name="T0" fmla="*/ 60 w 112"/>
                <a:gd name="T1" fmla="*/ 44 h 146"/>
                <a:gd name="T2" fmla="*/ 60 w 112"/>
                <a:gd name="T3" fmla="*/ 108 h 146"/>
                <a:gd name="T4" fmla="*/ 60 w 112"/>
                <a:gd name="T5" fmla="*/ 108 h 146"/>
                <a:gd name="T6" fmla="*/ 60 w 112"/>
                <a:gd name="T7" fmla="*/ 122 h 146"/>
                <a:gd name="T8" fmla="*/ 62 w 112"/>
                <a:gd name="T9" fmla="*/ 128 h 146"/>
                <a:gd name="T10" fmla="*/ 62 w 112"/>
                <a:gd name="T11" fmla="*/ 128 h 146"/>
                <a:gd name="T12" fmla="*/ 68 w 112"/>
                <a:gd name="T13" fmla="*/ 132 h 146"/>
                <a:gd name="T14" fmla="*/ 80 w 112"/>
                <a:gd name="T15" fmla="*/ 134 h 146"/>
                <a:gd name="T16" fmla="*/ 84 w 112"/>
                <a:gd name="T17" fmla="*/ 134 h 146"/>
                <a:gd name="T18" fmla="*/ 84 w 112"/>
                <a:gd name="T19" fmla="*/ 146 h 146"/>
                <a:gd name="T20" fmla="*/ 0 w 112"/>
                <a:gd name="T21" fmla="*/ 146 h 146"/>
                <a:gd name="T22" fmla="*/ 0 w 112"/>
                <a:gd name="T23" fmla="*/ 134 h 146"/>
                <a:gd name="T24" fmla="*/ 2 w 112"/>
                <a:gd name="T25" fmla="*/ 134 h 146"/>
                <a:gd name="T26" fmla="*/ 2 w 112"/>
                <a:gd name="T27" fmla="*/ 134 h 146"/>
                <a:gd name="T28" fmla="*/ 14 w 112"/>
                <a:gd name="T29" fmla="*/ 132 h 146"/>
                <a:gd name="T30" fmla="*/ 18 w 112"/>
                <a:gd name="T31" fmla="*/ 128 h 146"/>
                <a:gd name="T32" fmla="*/ 18 w 112"/>
                <a:gd name="T33" fmla="*/ 128 h 146"/>
                <a:gd name="T34" fmla="*/ 20 w 112"/>
                <a:gd name="T35" fmla="*/ 122 h 146"/>
                <a:gd name="T36" fmla="*/ 20 w 112"/>
                <a:gd name="T37" fmla="*/ 108 h 146"/>
                <a:gd name="T38" fmla="*/ 20 w 112"/>
                <a:gd name="T39" fmla="*/ 42 h 146"/>
                <a:gd name="T40" fmla="*/ 20 w 112"/>
                <a:gd name="T41" fmla="*/ 42 h 146"/>
                <a:gd name="T42" fmla="*/ 20 w 112"/>
                <a:gd name="T43" fmla="*/ 28 h 146"/>
                <a:gd name="T44" fmla="*/ 18 w 112"/>
                <a:gd name="T45" fmla="*/ 20 h 146"/>
                <a:gd name="T46" fmla="*/ 18 w 112"/>
                <a:gd name="T47" fmla="*/ 20 h 146"/>
                <a:gd name="T48" fmla="*/ 14 w 112"/>
                <a:gd name="T49" fmla="*/ 18 h 146"/>
                <a:gd name="T50" fmla="*/ 2 w 112"/>
                <a:gd name="T51" fmla="*/ 16 h 146"/>
                <a:gd name="T52" fmla="*/ 0 w 112"/>
                <a:gd name="T53" fmla="*/ 16 h 146"/>
                <a:gd name="T54" fmla="*/ 0 w 112"/>
                <a:gd name="T55" fmla="*/ 4 h 146"/>
                <a:gd name="T56" fmla="*/ 60 w 112"/>
                <a:gd name="T57" fmla="*/ 4 h 146"/>
                <a:gd name="T58" fmla="*/ 60 w 112"/>
                <a:gd name="T59" fmla="*/ 30 h 146"/>
                <a:gd name="T60" fmla="*/ 60 w 112"/>
                <a:gd name="T61" fmla="*/ 30 h 146"/>
                <a:gd name="T62" fmla="*/ 68 w 112"/>
                <a:gd name="T63" fmla="*/ 18 h 146"/>
                <a:gd name="T64" fmla="*/ 80 w 112"/>
                <a:gd name="T65" fmla="*/ 8 h 146"/>
                <a:gd name="T66" fmla="*/ 90 w 112"/>
                <a:gd name="T67" fmla="*/ 2 h 146"/>
                <a:gd name="T68" fmla="*/ 104 w 112"/>
                <a:gd name="T69" fmla="*/ 0 h 146"/>
                <a:gd name="T70" fmla="*/ 104 w 112"/>
                <a:gd name="T71" fmla="*/ 0 h 146"/>
                <a:gd name="T72" fmla="*/ 112 w 112"/>
                <a:gd name="T73" fmla="*/ 2 h 146"/>
                <a:gd name="T74" fmla="*/ 112 w 112"/>
                <a:gd name="T75" fmla="*/ 46 h 146"/>
                <a:gd name="T76" fmla="*/ 94 w 112"/>
                <a:gd name="T77" fmla="*/ 46 h 146"/>
                <a:gd name="T78" fmla="*/ 94 w 112"/>
                <a:gd name="T79" fmla="*/ 44 h 146"/>
                <a:gd name="T80" fmla="*/ 94 w 112"/>
                <a:gd name="T81" fmla="*/ 44 h 146"/>
                <a:gd name="T82" fmla="*/ 92 w 112"/>
                <a:gd name="T83" fmla="*/ 28 h 146"/>
                <a:gd name="T84" fmla="*/ 92 w 112"/>
                <a:gd name="T85" fmla="*/ 28 h 146"/>
                <a:gd name="T86" fmla="*/ 90 w 112"/>
                <a:gd name="T87" fmla="*/ 26 h 146"/>
                <a:gd name="T88" fmla="*/ 86 w 112"/>
                <a:gd name="T89" fmla="*/ 26 h 146"/>
                <a:gd name="T90" fmla="*/ 86 w 112"/>
                <a:gd name="T91" fmla="*/ 26 h 146"/>
                <a:gd name="T92" fmla="*/ 78 w 112"/>
                <a:gd name="T93" fmla="*/ 28 h 146"/>
                <a:gd name="T94" fmla="*/ 70 w 112"/>
                <a:gd name="T95" fmla="*/ 30 h 146"/>
                <a:gd name="T96" fmla="*/ 64 w 112"/>
                <a:gd name="T97" fmla="*/ 36 h 146"/>
                <a:gd name="T98" fmla="*/ 60 w 112"/>
                <a:gd name="T99" fmla="*/ 44 h 146"/>
                <a:gd name="T100" fmla="*/ 60 w 112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2" h="146">
                  <a:moveTo>
                    <a:pt x="60" y="44"/>
                  </a:move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4" y="134"/>
                  </a:lnTo>
                  <a:lnTo>
                    <a:pt x="84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2" y="2"/>
                  </a:lnTo>
                  <a:lnTo>
                    <a:pt x="112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6" y="26"/>
                  </a:lnTo>
                  <a:lnTo>
                    <a:pt x="86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60" y="44"/>
                  </a:lnTo>
                  <a:lnTo>
                    <a:pt x="60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24"/>
            <p:cNvSpPr>
              <a:spLocks/>
            </p:cNvSpPr>
            <p:nvPr/>
          </p:nvSpPr>
          <p:spPr bwMode="auto">
            <a:xfrm>
              <a:off x="3383" y="2007"/>
              <a:ext cx="168" cy="146"/>
            </a:xfrm>
            <a:custGeom>
              <a:avLst/>
              <a:gdLst>
                <a:gd name="T0" fmla="*/ 58 w 168"/>
                <a:gd name="T1" fmla="*/ 30 h 146"/>
                <a:gd name="T2" fmla="*/ 80 w 168"/>
                <a:gd name="T3" fmla="*/ 8 h 146"/>
                <a:gd name="T4" fmla="*/ 92 w 168"/>
                <a:gd name="T5" fmla="*/ 2 h 146"/>
                <a:gd name="T6" fmla="*/ 108 w 168"/>
                <a:gd name="T7" fmla="*/ 0 h 146"/>
                <a:gd name="T8" fmla="*/ 124 w 168"/>
                <a:gd name="T9" fmla="*/ 4 h 146"/>
                <a:gd name="T10" fmla="*/ 136 w 168"/>
                <a:gd name="T11" fmla="*/ 12 h 146"/>
                <a:gd name="T12" fmla="*/ 142 w 168"/>
                <a:gd name="T13" fmla="*/ 18 h 146"/>
                <a:gd name="T14" fmla="*/ 148 w 168"/>
                <a:gd name="T15" fmla="*/ 36 h 146"/>
                <a:gd name="T16" fmla="*/ 148 w 168"/>
                <a:gd name="T17" fmla="*/ 108 h 146"/>
                <a:gd name="T18" fmla="*/ 148 w 168"/>
                <a:gd name="T19" fmla="*/ 122 h 146"/>
                <a:gd name="T20" fmla="*/ 150 w 168"/>
                <a:gd name="T21" fmla="*/ 128 h 146"/>
                <a:gd name="T22" fmla="*/ 166 w 168"/>
                <a:gd name="T23" fmla="*/ 134 h 146"/>
                <a:gd name="T24" fmla="*/ 168 w 168"/>
                <a:gd name="T25" fmla="*/ 146 h 146"/>
                <a:gd name="T26" fmla="*/ 88 w 168"/>
                <a:gd name="T27" fmla="*/ 134 h 146"/>
                <a:gd name="T28" fmla="*/ 92 w 168"/>
                <a:gd name="T29" fmla="*/ 134 h 146"/>
                <a:gd name="T30" fmla="*/ 106 w 168"/>
                <a:gd name="T31" fmla="*/ 128 h 146"/>
                <a:gd name="T32" fmla="*/ 108 w 168"/>
                <a:gd name="T33" fmla="*/ 122 h 146"/>
                <a:gd name="T34" fmla="*/ 110 w 168"/>
                <a:gd name="T35" fmla="*/ 50 h 146"/>
                <a:gd name="T36" fmla="*/ 108 w 168"/>
                <a:gd name="T37" fmla="*/ 36 h 146"/>
                <a:gd name="T38" fmla="*/ 106 w 168"/>
                <a:gd name="T39" fmla="*/ 28 h 146"/>
                <a:gd name="T40" fmla="*/ 92 w 168"/>
                <a:gd name="T41" fmla="*/ 24 h 146"/>
                <a:gd name="T42" fmla="*/ 84 w 168"/>
                <a:gd name="T43" fmla="*/ 24 h 146"/>
                <a:gd name="T44" fmla="*/ 76 w 168"/>
                <a:gd name="T45" fmla="*/ 28 h 146"/>
                <a:gd name="T46" fmla="*/ 58 w 168"/>
                <a:gd name="T47" fmla="*/ 44 h 146"/>
                <a:gd name="T48" fmla="*/ 58 w 168"/>
                <a:gd name="T49" fmla="*/ 108 h 146"/>
                <a:gd name="T50" fmla="*/ 62 w 168"/>
                <a:gd name="T51" fmla="*/ 128 h 146"/>
                <a:gd name="T52" fmla="*/ 66 w 168"/>
                <a:gd name="T53" fmla="*/ 132 h 146"/>
                <a:gd name="T54" fmla="*/ 80 w 168"/>
                <a:gd name="T55" fmla="*/ 134 h 146"/>
                <a:gd name="T56" fmla="*/ 0 w 168"/>
                <a:gd name="T57" fmla="*/ 146 h 146"/>
                <a:gd name="T58" fmla="*/ 2 w 168"/>
                <a:gd name="T59" fmla="*/ 134 h 146"/>
                <a:gd name="T60" fmla="*/ 12 w 168"/>
                <a:gd name="T61" fmla="*/ 132 h 146"/>
                <a:gd name="T62" fmla="*/ 18 w 168"/>
                <a:gd name="T63" fmla="*/ 128 h 146"/>
                <a:gd name="T64" fmla="*/ 20 w 168"/>
                <a:gd name="T65" fmla="*/ 108 h 146"/>
                <a:gd name="T66" fmla="*/ 20 w 168"/>
                <a:gd name="T67" fmla="*/ 42 h 146"/>
                <a:gd name="T68" fmla="*/ 18 w 168"/>
                <a:gd name="T69" fmla="*/ 20 h 146"/>
                <a:gd name="T70" fmla="*/ 12 w 168"/>
                <a:gd name="T71" fmla="*/ 18 h 146"/>
                <a:gd name="T72" fmla="*/ 0 w 168"/>
                <a:gd name="T73" fmla="*/ 16 h 146"/>
                <a:gd name="T74" fmla="*/ 58 w 168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68" h="146">
                  <a:moveTo>
                    <a:pt x="58" y="30"/>
                  </a:moveTo>
                  <a:lnTo>
                    <a:pt x="58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2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8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48" y="122"/>
                  </a:lnTo>
                  <a:lnTo>
                    <a:pt x="150" y="128"/>
                  </a:lnTo>
                  <a:lnTo>
                    <a:pt x="150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68" y="134"/>
                  </a:lnTo>
                  <a:lnTo>
                    <a:pt x="168" y="146"/>
                  </a:lnTo>
                  <a:lnTo>
                    <a:pt x="88" y="146"/>
                  </a:lnTo>
                  <a:lnTo>
                    <a:pt x="88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6" y="128"/>
                  </a:lnTo>
                  <a:lnTo>
                    <a:pt x="106" y="128"/>
                  </a:lnTo>
                  <a:lnTo>
                    <a:pt x="108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08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0" y="24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6" y="36"/>
                  </a:lnTo>
                  <a:lnTo>
                    <a:pt x="58" y="44"/>
                  </a:lnTo>
                  <a:lnTo>
                    <a:pt x="58" y="108"/>
                  </a:lnTo>
                  <a:lnTo>
                    <a:pt x="58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6" y="132"/>
                  </a:lnTo>
                  <a:lnTo>
                    <a:pt x="76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25"/>
            <p:cNvSpPr>
              <a:spLocks/>
            </p:cNvSpPr>
            <p:nvPr/>
          </p:nvSpPr>
          <p:spPr bwMode="auto">
            <a:xfrm>
              <a:off x="3629" y="1961"/>
              <a:ext cx="82" cy="192"/>
            </a:xfrm>
            <a:custGeom>
              <a:avLst/>
              <a:gdLst>
                <a:gd name="T0" fmla="*/ 82 w 82"/>
                <a:gd name="T1" fmla="*/ 192 h 192"/>
                <a:gd name="T2" fmla="*/ 0 w 82"/>
                <a:gd name="T3" fmla="*/ 192 h 192"/>
                <a:gd name="T4" fmla="*/ 0 w 82"/>
                <a:gd name="T5" fmla="*/ 180 h 192"/>
                <a:gd name="T6" fmla="*/ 2 w 82"/>
                <a:gd name="T7" fmla="*/ 180 h 192"/>
                <a:gd name="T8" fmla="*/ 2 w 82"/>
                <a:gd name="T9" fmla="*/ 180 h 192"/>
                <a:gd name="T10" fmla="*/ 14 w 82"/>
                <a:gd name="T11" fmla="*/ 178 h 192"/>
                <a:gd name="T12" fmla="*/ 18 w 82"/>
                <a:gd name="T13" fmla="*/ 174 h 192"/>
                <a:gd name="T14" fmla="*/ 18 w 82"/>
                <a:gd name="T15" fmla="*/ 174 h 192"/>
                <a:gd name="T16" fmla="*/ 20 w 82"/>
                <a:gd name="T17" fmla="*/ 168 h 192"/>
                <a:gd name="T18" fmla="*/ 20 w 82"/>
                <a:gd name="T19" fmla="*/ 154 h 192"/>
                <a:gd name="T20" fmla="*/ 20 w 82"/>
                <a:gd name="T21" fmla="*/ 38 h 192"/>
                <a:gd name="T22" fmla="*/ 20 w 82"/>
                <a:gd name="T23" fmla="*/ 38 h 192"/>
                <a:gd name="T24" fmla="*/ 20 w 82"/>
                <a:gd name="T25" fmla="*/ 24 h 192"/>
                <a:gd name="T26" fmla="*/ 18 w 82"/>
                <a:gd name="T27" fmla="*/ 16 h 192"/>
                <a:gd name="T28" fmla="*/ 18 w 82"/>
                <a:gd name="T29" fmla="*/ 16 h 192"/>
                <a:gd name="T30" fmla="*/ 14 w 82"/>
                <a:gd name="T31" fmla="*/ 14 h 192"/>
                <a:gd name="T32" fmla="*/ 2 w 82"/>
                <a:gd name="T33" fmla="*/ 12 h 192"/>
                <a:gd name="T34" fmla="*/ 0 w 82"/>
                <a:gd name="T35" fmla="*/ 12 h 192"/>
                <a:gd name="T36" fmla="*/ 0 w 82"/>
                <a:gd name="T37" fmla="*/ 0 h 192"/>
                <a:gd name="T38" fmla="*/ 82 w 82"/>
                <a:gd name="T39" fmla="*/ 0 h 192"/>
                <a:gd name="T40" fmla="*/ 82 w 82"/>
                <a:gd name="T41" fmla="*/ 12 h 192"/>
                <a:gd name="T42" fmla="*/ 80 w 82"/>
                <a:gd name="T43" fmla="*/ 12 h 192"/>
                <a:gd name="T44" fmla="*/ 80 w 82"/>
                <a:gd name="T45" fmla="*/ 12 h 192"/>
                <a:gd name="T46" fmla="*/ 68 w 82"/>
                <a:gd name="T47" fmla="*/ 14 h 192"/>
                <a:gd name="T48" fmla="*/ 64 w 82"/>
                <a:gd name="T49" fmla="*/ 16 h 192"/>
                <a:gd name="T50" fmla="*/ 64 w 82"/>
                <a:gd name="T51" fmla="*/ 16 h 192"/>
                <a:gd name="T52" fmla="*/ 62 w 82"/>
                <a:gd name="T53" fmla="*/ 24 h 192"/>
                <a:gd name="T54" fmla="*/ 60 w 82"/>
                <a:gd name="T55" fmla="*/ 38 h 192"/>
                <a:gd name="T56" fmla="*/ 60 w 82"/>
                <a:gd name="T57" fmla="*/ 154 h 192"/>
                <a:gd name="T58" fmla="*/ 60 w 82"/>
                <a:gd name="T59" fmla="*/ 154 h 192"/>
                <a:gd name="T60" fmla="*/ 62 w 82"/>
                <a:gd name="T61" fmla="*/ 168 h 192"/>
                <a:gd name="T62" fmla="*/ 64 w 82"/>
                <a:gd name="T63" fmla="*/ 174 h 192"/>
                <a:gd name="T64" fmla="*/ 64 w 82"/>
                <a:gd name="T65" fmla="*/ 174 h 192"/>
                <a:gd name="T66" fmla="*/ 68 w 82"/>
                <a:gd name="T67" fmla="*/ 178 h 192"/>
                <a:gd name="T68" fmla="*/ 80 w 82"/>
                <a:gd name="T69" fmla="*/ 180 h 192"/>
                <a:gd name="T70" fmla="*/ 82 w 82"/>
                <a:gd name="T71" fmla="*/ 180 h 192"/>
                <a:gd name="T72" fmla="*/ 82 w 82"/>
                <a:gd name="T73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2" h="192">
                  <a:moveTo>
                    <a:pt x="82" y="192"/>
                  </a:moveTo>
                  <a:lnTo>
                    <a:pt x="0" y="192"/>
                  </a:lnTo>
                  <a:lnTo>
                    <a:pt x="0" y="180"/>
                  </a:lnTo>
                  <a:lnTo>
                    <a:pt x="2" y="180"/>
                  </a:lnTo>
                  <a:lnTo>
                    <a:pt x="2" y="180"/>
                  </a:lnTo>
                  <a:lnTo>
                    <a:pt x="14" y="178"/>
                  </a:lnTo>
                  <a:lnTo>
                    <a:pt x="18" y="174"/>
                  </a:lnTo>
                  <a:lnTo>
                    <a:pt x="18" y="174"/>
                  </a:lnTo>
                  <a:lnTo>
                    <a:pt x="20" y="168"/>
                  </a:lnTo>
                  <a:lnTo>
                    <a:pt x="20" y="154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82" y="0"/>
                  </a:lnTo>
                  <a:lnTo>
                    <a:pt x="82" y="12"/>
                  </a:lnTo>
                  <a:lnTo>
                    <a:pt x="80" y="12"/>
                  </a:lnTo>
                  <a:lnTo>
                    <a:pt x="80" y="12"/>
                  </a:lnTo>
                  <a:lnTo>
                    <a:pt x="68" y="14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2" y="24"/>
                  </a:lnTo>
                  <a:lnTo>
                    <a:pt x="60" y="38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68"/>
                  </a:lnTo>
                  <a:lnTo>
                    <a:pt x="64" y="174"/>
                  </a:lnTo>
                  <a:lnTo>
                    <a:pt x="64" y="174"/>
                  </a:lnTo>
                  <a:lnTo>
                    <a:pt x="68" y="178"/>
                  </a:lnTo>
                  <a:lnTo>
                    <a:pt x="80" y="180"/>
                  </a:lnTo>
                  <a:lnTo>
                    <a:pt x="82" y="180"/>
                  </a:lnTo>
                  <a:lnTo>
                    <a:pt x="82" y="1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26"/>
            <p:cNvSpPr>
              <a:spLocks/>
            </p:cNvSpPr>
            <p:nvPr/>
          </p:nvSpPr>
          <p:spPr bwMode="auto">
            <a:xfrm>
              <a:off x="3731" y="1949"/>
              <a:ext cx="80" cy="204"/>
            </a:xfrm>
            <a:custGeom>
              <a:avLst/>
              <a:gdLst>
                <a:gd name="T0" fmla="*/ 58 w 80"/>
                <a:gd name="T1" fmla="*/ 0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36 h 204"/>
                <a:gd name="T40" fmla="*/ 20 w 80"/>
                <a:gd name="T41" fmla="*/ 36 h 204"/>
                <a:gd name="T42" fmla="*/ 20 w 80"/>
                <a:gd name="T43" fmla="*/ 24 h 204"/>
                <a:gd name="T44" fmla="*/ 18 w 80"/>
                <a:gd name="T45" fmla="*/ 16 h 204"/>
                <a:gd name="T46" fmla="*/ 18 w 80"/>
                <a:gd name="T47" fmla="*/ 16 h 204"/>
                <a:gd name="T48" fmla="*/ 12 w 80"/>
                <a:gd name="T49" fmla="*/ 14 h 204"/>
                <a:gd name="T50" fmla="*/ 2 w 80"/>
                <a:gd name="T51" fmla="*/ 12 h 204"/>
                <a:gd name="T52" fmla="*/ 0 w 80"/>
                <a:gd name="T53" fmla="*/ 12 h 204"/>
                <a:gd name="T54" fmla="*/ 0 w 80"/>
                <a:gd name="T55" fmla="*/ 0 h 204"/>
                <a:gd name="T56" fmla="*/ 58 w 80"/>
                <a:gd name="T57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0" h="204">
                  <a:moveTo>
                    <a:pt x="58" y="0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2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27"/>
            <p:cNvSpPr>
              <a:spLocks/>
            </p:cNvSpPr>
            <p:nvPr/>
          </p:nvSpPr>
          <p:spPr bwMode="auto">
            <a:xfrm>
              <a:off x="3827" y="1949"/>
              <a:ext cx="80" cy="204"/>
            </a:xfrm>
            <a:custGeom>
              <a:avLst/>
              <a:gdLst>
                <a:gd name="T0" fmla="*/ 60 w 80"/>
                <a:gd name="T1" fmla="*/ 0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36 h 204"/>
                <a:gd name="T40" fmla="*/ 20 w 80"/>
                <a:gd name="T41" fmla="*/ 36 h 204"/>
                <a:gd name="T42" fmla="*/ 20 w 80"/>
                <a:gd name="T43" fmla="*/ 24 h 204"/>
                <a:gd name="T44" fmla="*/ 18 w 80"/>
                <a:gd name="T45" fmla="*/ 16 h 204"/>
                <a:gd name="T46" fmla="*/ 18 w 80"/>
                <a:gd name="T47" fmla="*/ 16 h 204"/>
                <a:gd name="T48" fmla="*/ 14 w 80"/>
                <a:gd name="T49" fmla="*/ 14 h 204"/>
                <a:gd name="T50" fmla="*/ 2 w 80"/>
                <a:gd name="T51" fmla="*/ 12 h 204"/>
                <a:gd name="T52" fmla="*/ 0 w 80"/>
                <a:gd name="T53" fmla="*/ 12 h 204"/>
                <a:gd name="T54" fmla="*/ 0 w 80"/>
                <a:gd name="T55" fmla="*/ 0 h 204"/>
                <a:gd name="T56" fmla="*/ 60 w 80"/>
                <a:gd name="T57" fmla="*/ 0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0" h="204">
                  <a:moveTo>
                    <a:pt x="60" y="0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0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4" y="14"/>
                  </a:lnTo>
                  <a:lnTo>
                    <a:pt x="2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28"/>
            <p:cNvSpPr>
              <a:spLocks noEditPoints="1"/>
            </p:cNvSpPr>
            <p:nvPr/>
          </p:nvSpPr>
          <p:spPr bwMode="auto">
            <a:xfrm>
              <a:off x="3923" y="1949"/>
              <a:ext cx="80" cy="204"/>
            </a:xfrm>
            <a:custGeom>
              <a:avLst/>
              <a:gdLst>
                <a:gd name="T0" fmla="*/ 60 w 80"/>
                <a:gd name="T1" fmla="*/ 62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8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4 w 80"/>
                <a:gd name="T25" fmla="*/ 192 h 204"/>
                <a:gd name="T26" fmla="*/ 4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2 w 80"/>
                <a:gd name="T37" fmla="*/ 166 h 204"/>
                <a:gd name="T38" fmla="*/ 22 w 80"/>
                <a:gd name="T39" fmla="*/ 100 h 204"/>
                <a:gd name="T40" fmla="*/ 22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4 w 80"/>
                <a:gd name="T49" fmla="*/ 76 h 204"/>
                <a:gd name="T50" fmla="*/ 4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60 w 80"/>
                <a:gd name="T57" fmla="*/ 62 h 204"/>
                <a:gd name="T58" fmla="*/ 22 w 80"/>
                <a:gd name="T59" fmla="*/ 38 h 204"/>
                <a:gd name="T60" fmla="*/ 22 w 80"/>
                <a:gd name="T61" fmla="*/ 0 h 204"/>
                <a:gd name="T62" fmla="*/ 60 w 80"/>
                <a:gd name="T63" fmla="*/ 0 h 204"/>
                <a:gd name="T64" fmla="*/ 60 w 80"/>
                <a:gd name="T65" fmla="*/ 38 h 204"/>
                <a:gd name="T66" fmla="*/ 22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60" y="62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100"/>
                  </a:lnTo>
                  <a:lnTo>
                    <a:pt x="22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4" y="76"/>
                  </a:lnTo>
                  <a:lnTo>
                    <a:pt x="4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60" y="62"/>
                  </a:lnTo>
                  <a:close/>
                  <a:moveTo>
                    <a:pt x="22" y="38"/>
                  </a:moveTo>
                  <a:lnTo>
                    <a:pt x="22" y="0"/>
                  </a:lnTo>
                  <a:lnTo>
                    <a:pt x="60" y="0"/>
                  </a:lnTo>
                  <a:lnTo>
                    <a:pt x="60" y="38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29"/>
            <p:cNvSpPr>
              <a:spLocks/>
            </p:cNvSpPr>
            <p:nvPr/>
          </p:nvSpPr>
          <p:spPr bwMode="auto">
            <a:xfrm>
              <a:off x="4017" y="2007"/>
              <a:ext cx="170" cy="146"/>
            </a:xfrm>
            <a:custGeom>
              <a:avLst/>
              <a:gdLst>
                <a:gd name="T0" fmla="*/ 60 w 170"/>
                <a:gd name="T1" fmla="*/ 30 h 146"/>
                <a:gd name="T2" fmla="*/ 80 w 170"/>
                <a:gd name="T3" fmla="*/ 8 h 146"/>
                <a:gd name="T4" fmla="*/ 94 w 170"/>
                <a:gd name="T5" fmla="*/ 2 h 146"/>
                <a:gd name="T6" fmla="*/ 108 w 170"/>
                <a:gd name="T7" fmla="*/ 0 h 146"/>
                <a:gd name="T8" fmla="*/ 124 w 170"/>
                <a:gd name="T9" fmla="*/ 4 h 146"/>
                <a:gd name="T10" fmla="*/ 138 w 170"/>
                <a:gd name="T11" fmla="*/ 12 h 146"/>
                <a:gd name="T12" fmla="*/ 142 w 170"/>
                <a:gd name="T13" fmla="*/ 18 h 146"/>
                <a:gd name="T14" fmla="*/ 148 w 170"/>
                <a:gd name="T15" fmla="*/ 36 h 146"/>
                <a:gd name="T16" fmla="*/ 148 w 170"/>
                <a:gd name="T17" fmla="*/ 108 h 146"/>
                <a:gd name="T18" fmla="*/ 150 w 170"/>
                <a:gd name="T19" fmla="*/ 122 h 146"/>
                <a:gd name="T20" fmla="*/ 152 w 170"/>
                <a:gd name="T21" fmla="*/ 128 h 146"/>
                <a:gd name="T22" fmla="*/ 166 w 170"/>
                <a:gd name="T23" fmla="*/ 134 h 146"/>
                <a:gd name="T24" fmla="*/ 170 w 170"/>
                <a:gd name="T25" fmla="*/ 146 h 146"/>
                <a:gd name="T26" fmla="*/ 90 w 170"/>
                <a:gd name="T27" fmla="*/ 134 h 146"/>
                <a:gd name="T28" fmla="*/ 92 w 170"/>
                <a:gd name="T29" fmla="*/ 134 h 146"/>
                <a:gd name="T30" fmla="*/ 108 w 170"/>
                <a:gd name="T31" fmla="*/ 128 h 146"/>
                <a:gd name="T32" fmla="*/ 110 w 170"/>
                <a:gd name="T33" fmla="*/ 122 h 146"/>
                <a:gd name="T34" fmla="*/ 110 w 170"/>
                <a:gd name="T35" fmla="*/ 50 h 146"/>
                <a:gd name="T36" fmla="*/ 110 w 170"/>
                <a:gd name="T37" fmla="*/ 36 h 146"/>
                <a:gd name="T38" fmla="*/ 106 w 170"/>
                <a:gd name="T39" fmla="*/ 28 h 146"/>
                <a:gd name="T40" fmla="*/ 94 w 170"/>
                <a:gd name="T41" fmla="*/ 24 h 146"/>
                <a:gd name="T42" fmla="*/ 84 w 170"/>
                <a:gd name="T43" fmla="*/ 24 h 146"/>
                <a:gd name="T44" fmla="*/ 76 w 170"/>
                <a:gd name="T45" fmla="*/ 28 h 146"/>
                <a:gd name="T46" fmla="*/ 60 w 170"/>
                <a:gd name="T47" fmla="*/ 44 h 146"/>
                <a:gd name="T48" fmla="*/ 60 w 170"/>
                <a:gd name="T49" fmla="*/ 108 h 146"/>
                <a:gd name="T50" fmla="*/ 62 w 170"/>
                <a:gd name="T51" fmla="*/ 128 h 146"/>
                <a:gd name="T52" fmla="*/ 68 w 170"/>
                <a:gd name="T53" fmla="*/ 132 h 146"/>
                <a:gd name="T54" fmla="*/ 80 w 170"/>
                <a:gd name="T55" fmla="*/ 134 h 146"/>
                <a:gd name="T56" fmla="*/ 0 w 170"/>
                <a:gd name="T57" fmla="*/ 146 h 146"/>
                <a:gd name="T58" fmla="*/ 2 w 170"/>
                <a:gd name="T59" fmla="*/ 134 h 146"/>
                <a:gd name="T60" fmla="*/ 14 w 170"/>
                <a:gd name="T61" fmla="*/ 132 h 146"/>
                <a:gd name="T62" fmla="*/ 18 w 170"/>
                <a:gd name="T63" fmla="*/ 128 h 146"/>
                <a:gd name="T64" fmla="*/ 22 w 170"/>
                <a:gd name="T65" fmla="*/ 108 h 146"/>
                <a:gd name="T66" fmla="*/ 22 w 170"/>
                <a:gd name="T67" fmla="*/ 42 h 146"/>
                <a:gd name="T68" fmla="*/ 18 w 170"/>
                <a:gd name="T69" fmla="*/ 20 h 146"/>
                <a:gd name="T70" fmla="*/ 14 w 170"/>
                <a:gd name="T71" fmla="*/ 18 h 146"/>
                <a:gd name="T72" fmla="*/ 0 w 170"/>
                <a:gd name="T73" fmla="*/ 16 h 146"/>
                <a:gd name="T74" fmla="*/ 60 w 170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146">
                  <a:moveTo>
                    <a:pt x="60" y="30"/>
                  </a:move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4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8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50" y="122"/>
                  </a:lnTo>
                  <a:lnTo>
                    <a:pt x="152" y="128"/>
                  </a:lnTo>
                  <a:lnTo>
                    <a:pt x="152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70" y="134"/>
                  </a:lnTo>
                  <a:lnTo>
                    <a:pt x="170" y="146"/>
                  </a:lnTo>
                  <a:lnTo>
                    <a:pt x="90" y="146"/>
                  </a:lnTo>
                  <a:lnTo>
                    <a:pt x="90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8" y="128"/>
                  </a:lnTo>
                  <a:lnTo>
                    <a:pt x="108" y="128"/>
                  </a:lnTo>
                  <a:lnTo>
                    <a:pt x="110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10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2" y="24"/>
                  </a:lnTo>
                  <a:lnTo>
                    <a:pt x="94" y="24"/>
                  </a:lnTo>
                  <a:lnTo>
                    <a:pt x="94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8" y="36"/>
                  </a:lnTo>
                  <a:lnTo>
                    <a:pt x="60" y="44"/>
                  </a:ln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78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2" y="108"/>
                  </a:lnTo>
                  <a:lnTo>
                    <a:pt x="22" y="42"/>
                  </a:lnTo>
                  <a:lnTo>
                    <a:pt x="22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30"/>
            <p:cNvSpPr>
              <a:spLocks noEditPoints="1"/>
            </p:cNvSpPr>
            <p:nvPr/>
          </p:nvSpPr>
          <p:spPr bwMode="auto">
            <a:xfrm>
              <a:off x="4191" y="2007"/>
              <a:ext cx="148" cy="148"/>
            </a:xfrm>
            <a:custGeom>
              <a:avLst/>
              <a:gdLst>
                <a:gd name="T0" fmla="*/ 74 w 148"/>
                <a:gd name="T1" fmla="*/ 148 h 148"/>
                <a:gd name="T2" fmla="*/ 44 w 148"/>
                <a:gd name="T3" fmla="*/ 144 h 148"/>
                <a:gd name="T4" fmla="*/ 20 w 148"/>
                <a:gd name="T5" fmla="*/ 128 h 148"/>
                <a:gd name="T6" fmla="*/ 12 w 148"/>
                <a:gd name="T7" fmla="*/ 118 h 148"/>
                <a:gd name="T8" fmla="*/ 2 w 148"/>
                <a:gd name="T9" fmla="*/ 90 h 148"/>
                <a:gd name="T10" fmla="*/ 0 w 148"/>
                <a:gd name="T11" fmla="*/ 74 h 148"/>
                <a:gd name="T12" fmla="*/ 6 w 148"/>
                <a:gd name="T13" fmla="*/ 44 h 148"/>
                <a:gd name="T14" fmla="*/ 20 w 148"/>
                <a:gd name="T15" fmla="*/ 20 h 148"/>
                <a:gd name="T16" fmla="*/ 32 w 148"/>
                <a:gd name="T17" fmla="*/ 12 h 148"/>
                <a:gd name="T18" fmla="*/ 58 w 148"/>
                <a:gd name="T19" fmla="*/ 2 h 148"/>
                <a:gd name="T20" fmla="*/ 74 w 148"/>
                <a:gd name="T21" fmla="*/ 0 h 148"/>
                <a:gd name="T22" fmla="*/ 106 w 148"/>
                <a:gd name="T23" fmla="*/ 6 h 148"/>
                <a:gd name="T24" fmla="*/ 128 w 148"/>
                <a:gd name="T25" fmla="*/ 20 h 148"/>
                <a:gd name="T26" fmla="*/ 136 w 148"/>
                <a:gd name="T27" fmla="*/ 32 h 148"/>
                <a:gd name="T28" fmla="*/ 146 w 148"/>
                <a:gd name="T29" fmla="*/ 58 h 148"/>
                <a:gd name="T30" fmla="*/ 148 w 148"/>
                <a:gd name="T31" fmla="*/ 74 h 148"/>
                <a:gd name="T32" fmla="*/ 144 w 148"/>
                <a:gd name="T33" fmla="*/ 106 h 148"/>
                <a:gd name="T34" fmla="*/ 128 w 148"/>
                <a:gd name="T35" fmla="*/ 128 h 148"/>
                <a:gd name="T36" fmla="*/ 118 w 148"/>
                <a:gd name="T37" fmla="*/ 138 h 148"/>
                <a:gd name="T38" fmla="*/ 90 w 148"/>
                <a:gd name="T39" fmla="*/ 148 h 148"/>
                <a:gd name="T40" fmla="*/ 74 w 148"/>
                <a:gd name="T41" fmla="*/ 148 h 148"/>
                <a:gd name="T42" fmla="*/ 74 w 148"/>
                <a:gd name="T43" fmla="*/ 134 h 148"/>
                <a:gd name="T44" fmla="*/ 88 w 148"/>
                <a:gd name="T45" fmla="*/ 132 h 148"/>
                <a:gd name="T46" fmla="*/ 98 w 148"/>
                <a:gd name="T47" fmla="*/ 120 h 148"/>
                <a:gd name="T48" fmla="*/ 102 w 148"/>
                <a:gd name="T49" fmla="*/ 112 h 148"/>
                <a:gd name="T50" fmla="*/ 106 w 148"/>
                <a:gd name="T51" fmla="*/ 74 h 148"/>
                <a:gd name="T52" fmla="*/ 104 w 148"/>
                <a:gd name="T53" fmla="*/ 48 h 148"/>
                <a:gd name="T54" fmla="*/ 98 w 148"/>
                <a:gd name="T55" fmla="*/ 30 h 148"/>
                <a:gd name="T56" fmla="*/ 94 w 148"/>
                <a:gd name="T57" fmla="*/ 22 h 148"/>
                <a:gd name="T58" fmla="*/ 82 w 148"/>
                <a:gd name="T59" fmla="*/ 14 h 148"/>
                <a:gd name="T60" fmla="*/ 74 w 148"/>
                <a:gd name="T61" fmla="*/ 14 h 148"/>
                <a:gd name="T62" fmla="*/ 60 w 148"/>
                <a:gd name="T63" fmla="*/ 18 h 148"/>
                <a:gd name="T64" fmla="*/ 50 w 148"/>
                <a:gd name="T65" fmla="*/ 30 h 148"/>
                <a:gd name="T66" fmla="*/ 48 w 148"/>
                <a:gd name="T67" fmla="*/ 38 h 148"/>
                <a:gd name="T68" fmla="*/ 42 w 148"/>
                <a:gd name="T69" fmla="*/ 74 h 148"/>
                <a:gd name="T70" fmla="*/ 44 w 148"/>
                <a:gd name="T71" fmla="*/ 100 h 148"/>
                <a:gd name="T72" fmla="*/ 50 w 148"/>
                <a:gd name="T73" fmla="*/ 120 h 148"/>
                <a:gd name="T74" fmla="*/ 56 w 148"/>
                <a:gd name="T75" fmla="*/ 126 h 148"/>
                <a:gd name="T76" fmla="*/ 68 w 148"/>
                <a:gd name="T77" fmla="*/ 134 h 148"/>
                <a:gd name="T78" fmla="*/ 74 w 148"/>
                <a:gd name="T79" fmla="*/ 13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48" h="148">
                  <a:moveTo>
                    <a:pt x="74" y="148"/>
                  </a:moveTo>
                  <a:lnTo>
                    <a:pt x="74" y="148"/>
                  </a:lnTo>
                  <a:lnTo>
                    <a:pt x="58" y="148"/>
                  </a:lnTo>
                  <a:lnTo>
                    <a:pt x="44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6" y="106"/>
                  </a:lnTo>
                  <a:lnTo>
                    <a:pt x="2" y="9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58"/>
                  </a:lnTo>
                  <a:lnTo>
                    <a:pt x="6" y="44"/>
                  </a:lnTo>
                  <a:lnTo>
                    <a:pt x="12" y="32"/>
                  </a:lnTo>
                  <a:lnTo>
                    <a:pt x="20" y="20"/>
                  </a:lnTo>
                  <a:lnTo>
                    <a:pt x="20" y="20"/>
                  </a:lnTo>
                  <a:lnTo>
                    <a:pt x="32" y="12"/>
                  </a:lnTo>
                  <a:lnTo>
                    <a:pt x="44" y="6"/>
                  </a:lnTo>
                  <a:lnTo>
                    <a:pt x="58" y="2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90" y="2"/>
                  </a:lnTo>
                  <a:lnTo>
                    <a:pt x="106" y="6"/>
                  </a:lnTo>
                  <a:lnTo>
                    <a:pt x="118" y="12"/>
                  </a:lnTo>
                  <a:lnTo>
                    <a:pt x="128" y="20"/>
                  </a:lnTo>
                  <a:lnTo>
                    <a:pt x="128" y="20"/>
                  </a:lnTo>
                  <a:lnTo>
                    <a:pt x="136" y="32"/>
                  </a:lnTo>
                  <a:lnTo>
                    <a:pt x="144" y="44"/>
                  </a:lnTo>
                  <a:lnTo>
                    <a:pt x="146" y="58"/>
                  </a:lnTo>
                  <a:lnTo>
                    <a:pt x="148" y="74"/>
                  </a:lnTo>
                  <a:lnTo>
                    <a:pt x="148" y="74"/>
                  </a:lnTo>
                  <a:lnTo>
                    <a:pt x="146" y="90"/>
                  </a:lnTo>
                  <a:lnTo>
                    <a:pt x="144" y="106"/>
                  </a:lnTo>
                  <a:lnTo>
                    <a:pt x="136" y="118"/>
                  </a:lnTo>
                  <a:lnTo>
                    <a:pt x="128" y="128"/>
                  </a:lnTo>
                  <a:lnTo>
                    <a:pt x="128" y="128"/>
                  </a:lnTo>
                  <a:lnTo>
                    <a:pt x="118" y="138"/>
                  </a:lnTo>
                  <a:lnTo>
                    <a:pt x="106" y="144"/>
                  </a:lnTo>
                  <a:lnTo>
                    <a:pt x="90" y="148"/>
                  </a:lnTo>
                  <a:lnTo>
                    <a:pt x="74" y="148"/>
                  </a:lnTo>
                  <a:lnTo>
                    <a:pt x="74" y="148"/>
                  </a:lnTo>
                  <a:close/>
                  <a:moveTo>
                    <a:pt x="74" y="134"/>
                  </a:moveTo>
                  <a:lnTo>
                    <a:pt x="74" y="134"/>
                  </a:lnTo>
                  <a:lnTo>
                    <a:pt x="82" y="134"/>
                  </a:lnTo>
                  <a:lnTo>
                    <a:pt x="88" y="132"/>
                  </a:lnTo>
                  <a:lnTo>
                    <a:pt x="94" y="126"/>
                  </a:lnTo>
                  <a:lnTo>
                    <a:pt x="98" y="120"/>
                  </a:lnTo>
                  <a:lnTo>
                    <a:pt x="98" y="120"/>
                  </a:lnTo>
                  <a:lnTo>
                    <a:pt x="102" y="112"/>
                  </a:lnTo>
                  <a:lnTo>
                    <a:pt x="104" y="100"/>
                  </a:lnTo>
                  <a:lnTo>
                    <a:pt x="106" y="74"/>
                  </a:lnTo>
                  <a:lnTo>
                    <a:pt x="106" y="74"/>
                  </a:lnTo>
                  <a:lnTo>
                    <a:pt x="104" y="48"/>
                  </a:lnTo>
                  <a:lnTo>
                    <a:pt x="102" y="38"/>
                  </a:lnTo>
                  <a:lnTo>
                    <a:pt x="98" y="30"/>
                  </a:lnTo>
                  <a:lnTo>
                    <a:pt x="98" y="30"/>
                  </a:lnTo>
                  <a:lnTo>
                    <a:pt x="94" y="22"/>
                  </a:lnTo>
                  <a:lnTo>
                    <a:pt x="88" y="18"/>
                  </a:lnTo>
                  <a:lnTo>
                    <a:pt x="82" y="14"/>
                  </a:lnTo>
                  <a:lnTo>
                    <a:pt x="74" y="14"/>
                  </a:lnTo>
                  <a:lnTo>
                    <a:pt x="74" y="14"/>
                  </a:lnTo>
                  <a:lnTo>
                    <a:pt x="68" y="14"/>
                  </a:lnTo>
                  <a:lnTo>
                    <a:pt x="60" y="18"/>
                  </a:lnTo>
                  <a:lnTo>
                    <a:pt x="56" y="22"/>
                  </a:lnTo>
                  <a:lnTo>
                    <a:pt x="50" y="30"/>
                  </a:lnTo>
                  <a:lnTo>
                    <a:pt x="50" y="30"/>
                  </a:lnTo>
                  <a:lnTo>
                    <a:pt x="48" y="38"/>
                  </a:lnTo>
                  <a:lnTo>
                    <a:pt x="44" y="48"/>
                  </a:lnTo>
                  <a:lnTo>
                    <a:pt x="42" y="74"/>
                  </a:lnTo>
                  <a:lnTo>
                    <a:pt x="42" y="74"/>
                  </a:lnTo>
                  <a:lnTo>
                    <a:pt x="44" y="100"/>
                  </a:lnTo>
                  <a:lnTo>
                    <a:pt x="48" y="112"/>
                  </a:lnTo>
                  <a:lnTo>
                    <a:pt x="50" y="120"/>
                  </a:lnTo>
                  <a:lnTo>
                    <a:pt x="50" y="120"/>
                  </a:lnTo>
                  <a:lnTo>
                    <a:pt x="56" y="126"/>
                  </a:lnTo>
                  <a:lnTo>
                    <a:pt x="60" y="132"/>
                  </a:lnTo>
                  <a:lnTo>
                    <a:pt x="68" y="134"/>
                  </a:lnTo>
                  <a:lnTo>
                    <a:pt x="74" y="134"/>
                  </a:lnTo>
                  <a:lnTo>
                    <a:pt x="74" y="13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31"/>
            <p:cNvSpPr>
              <a:spLocks noEditPoints="1"/>
            </p:cNvSpPr>
            <p:nvPr/>
          </p:nvSpPr>
          <p:spPr bwMode="auto">
            <a:xfrm>
              <a:off x="4351" y="1949"/>
              <a:ext cx="80" cy="204"/>
            </a:xfrm>
            <a:custGeom>
              <a:avLst/>
              <a:gdLst>
                <a:gd name="T0" fmla="*/ 58 w 80"/>
                <a:gd name="T1" fmla="*/ 62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100 h 204"/>
                <a:gd name="T40" fmla="*/ 20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2 w 80"/>
                <a:gd name="T49" fmla="*/ 76 h 204"/>
                <a:gd name="T50" fmla="*/ 2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58 w 80"/>
                <a:gd name="T57" fmla="*/ 62 h 204"/>
                <a:gd name="T58" fmla="*/ 20 w 80"/>
                <a:gd name="T59" fmla="*/ 38 h 204"/>
                <a:gd name="T60" fmla="*/ 20 w 80"/>
                <a:gd name="T61" fmla="*/ 0 h 204"/>
                <a:gd name="T62" fmla="*/ 58 w 80"/>
                <a:gd name="T63" fmla="*/ 0 h 204"/>
                <a:gd name="T64" fmla="*/ 58 w 80"/>
                <a:gd name="T65" fmla="*/ 38 h 204"/>
                <a:gd name="T66" fmla="*/ 20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58" y="62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2" y="76"/>
                  </a:lnTo>
                  <a:lnTo>
                    <a:pt x="2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58" y="62"/>
                  </a:lnTo>
                  <a:close/>
                  <a:moveTo>
                    <a:pt x="20" y="38"/>
                  </a:moveTo>
                  <a:lnTo>
                    <a:pt x="20" y="0"/>
                  </a:lnTo>
                  <a:lnTo>
                    <a:pt x="58" y="0"/>
                  </a:lnTo>
                  <a:lnTo>
                    <a:pt x="58" y="38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32"/>
            <p:cNvSpPr>
              <a:spLocks/>
            </p:cNvSpPr>
            <p:nvPr/>
          </p:nvSpPr>
          <p:spPr bwMode="auto">
            <a:xfrm>
              <a:off x="4447" y="2007"/>
              <a:ext cx="114" cy="148"/>
            </a:xfrm>
            <a:custGeom>
              <a:avLst/>
              <a:gdLst>
                <a:gd name="T0" fmla="*/ 0 w 114"/>
                <a:gd name="T1" fmla="*/ 102 h 148"/>
                <a:gd name="T2" fmla="*/ 18 w 114"/>
                <a:gd name="T3" fmla="*/ 104 h 148"/>
                <a:gd name="T4" fmla="*/ 20 w 114"/>
                <a:gd name="T5" fmla="*/ 118 h 148"/>
                <a:gd name="T6" fmla="*/ 22 w 114"/>
                <a:gd name="T7" fmla="*/ 126 h 148"/>
                <a:gd name="T8" fmla="*/ 36 w 114"/>
                <a:gd name="T9" fmla="*/ 134 h 148"/>
                <a:gd name="T10" fmla="*/ 54 w 114"/>
                <a:gd name="T11" fmla="*/ 136 h 148"/>
                <a:gd name="T12" fmla="*/ 62 w 114"/>
                <a:gd name="T13" fmla="*/ 134 h 148"/>
                <a:gd name="T14" fmla="*/ 70 w 114"/>
                <a:gd name="T15" fmla="*/ 130 h 148"/>
                <a:gd name="T16" fmla="*/ 76 w 114"/>
                <a:gd name="T17" fmla="*/ 114 h 148"/>
                <a:gd name="T18" fmla="*/ 76 w 114"/>
                <a:gd name="T19" fmla="*/ 108 h 148"/>
                <a:gd name="T20" fmla="*/ 64 w 114"/>
                <a:gd name="T21" fmla="*/ 96 h 148"/>
                <a:gd name="T22" fmla="*/ 40 w 114"/>
                <a:gd name="T23" fmla="*/ 86 h 148"/>
                <a:gd name="T24" fmla="*/ 24 w 114"/>
                <a:gd name="T25" fmla="*/ 78 h 148"/>
                <a:gd name="T26" fmla="*/ 6 w 114"/>
                <a:gd name="T27" fmla="*/ 62 h 148"/>
                <a:gd name="T28" fmla="*/ 0 w 114"/>
                <a:gd name="T29" fmla="*/ 50 h 148"/>
                <a:gd name="T30" fmla="*/ 0 w 114"/>
                <a:gd name="T31" fmla="*/ 42 h 148"/>
                <a:gd name="T32" fmla="*/ 4 w 114"/>
                <a:gd name="T33" fmla="*/ 26 h 148"/>
                <a:gd name="T34" fmla="*/ 16 w 114"/>
                <a:gd name="T35" fmla="*/ 12 h 148"/>
                <a:gd name="T36" fmla="*/ 24 w 114"/>
                <a:gd name="T37" fmla="*/ 6 h 148"/>
                <a:gd name="T38" fmla="*/ 46 w 114"/>
                <a:gd name="T39" fmla="*/ 2 h 148"/>
                <a:gd name="T40" fmla="*/ 58 w 114"/>
                <a:gd name="T41" fmla="*/ 0 h 148"/>
                <a:gd name="T42" fmla="*/ 102 w 114"/>
                <a:gd name="T43" fmla="*/ 8 h 148"/>
                <a:gd name="T44" fmla="*/ 84 w 114"/>
                <a:gd name="T45" fmla="*/ 42 h 148"/>
                <a:gd name="T46" fmla="*/ 84 w 114"/>
                <a:gd name="T47" fmla="*/ 32 h 148"/>
                <a:gd name="T48" fmla="*/ 82 w 114"/>
                <a:gd name="T49" fmla="*/ 24 h 148"/>
                <a:gd name="T50" fmla="*/ 72 w 114"/>
                <a:gd name="T51" fmla="*/ 14 h 148"/>
                <a:gd name="T52" fmla="*/ 60 w 114"/>
                <a:gd name="T53" fmla="*/ 12 h 148"/>
                <a:gd name="T54" fmla="*/ 44 w 114"/>
                <a:gd name="T55" fmla="*/ 18 h 148"/>
                <a:gd name="T56" fmla="*/ 38 w 114"/>
                <a:gd name="T57" fmla="*/ 26 h 148"/>
                <a:gd name="T58" fmla="*/ 36 w 114"/>
                <a:gd name="T59" fmla="*/ 36 h 148"/>
                <a:gd name="T60" fmla="*/ 42 w 114"/>
                <a:gd name="T61" fmla="*/ 48 h 148"/>
                <a:gd name="T62" fmla="*/ 50 w 114"/>
                <a:gd name="T63" fmla="*/ 52 h 148"/>
                <a:gd name="T64" fmla="*/ 74 w 114"/>
                <a:gd name="T65" fmla="*/ 62 h 148"/>
                <a:gd name="T66" fmla="*/ 92 w 114"/>
                <a:gd name="T67" fmla="*/ 72 h 148"/>
                <a:gd name="T68" fmla="*/ 110 w 114"/>
                <a:gd name="T69" fmla="*/ 86 h 148"/>
                <a:gd name="T70" fmla="*/ 114 w 114"/>
                <a:gd name="T71" fmla="*/ 98 h 148"/>
                <a:gd name="T72" fmla="*/ 114 w 114"/>
                <a:gd name="T73" fmla="*/ 104 h 148"/>
                <a:gd name="T74" fmla="*/ 110 w 114"/>
                <a:gd name="T75" fmla="*/ 122 h 148"/>
                <a:gd name="T76" fmla="*/ 98 w 114"/>
                <a:gd name="T77" fmla="*/ 136 h 148"/>
                <a:gd name="T78" fmla="*/ 88 w 114"/>
                <a:gd name="T79" fmla="*/ 142 h 148"/>
                <a:gd name="T80" fmla="*/ 68 w 114"/>
                <a:gd name="T81" fmla="*/ 148 h 148"/>
                <a:gd name="T82" fmla="*/ 56 w 114"/>
                <a:gd name="T83" fmla="*/ 148 h 148"/>
                <a:gd name="T84" fmla="*/ 26 w 114"/>
                <a:gd name="T85" fmla="*/ 146 h 148"/>
                <a:gd name="T86" fmla="*/ 0 w 114"/>
                <a:gd name="T87" fmla="*/ 13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" h="148">
                  <a:moveTo>
                    <a:pt x="0" y="138"/>
                  </a:moveTo>
                  <a:lnTo>
                    <a:pt x="0" y="102"/>
                  </a:lnTo>
                  <a:lnTo>
                    <a:pt x="18" y="102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20" y="118"/>
                  </a:lnTo>
                  <a:lnTo>
                    <a:pt x="22" y="126"/>
                  </a:lnTo>
                  <a:lnTo>
                    <a:pt x="22" y="126"/>
                  </a:lnTo>
                  <a:lnTo>
                    <a:pt x="28" y="130"/>
                  </a:lnTo>
                  <a:lnTo>
                    <a:pt x="36" y="134"/>
                  </a:lnTo>
                  <a:lnTo>
                    <a:pt x="44" y="136"/>
                  </a:lnTo>
                  <a:lnTo>
                    <a:pt x="54" y="136"/>
                  </a:lnTo>
                  <a:lnTo>
                    <a:pt x="54" y="136"/>
                  </a:lnTo>
                  <a:lnTo>
                    <a:pt x="62" y="134"/>
                  </a:lnTo>
                  <a:lnTo>
                    <a:pt x="70" y="130"/>
                  </a:lnTo>
                  <a:lnTo>
                    <a:pt x="70" y="130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6" y="108"/>
                  </a:lnTo>
                  <a:lnTo>
                    <a:pt x="70" y="102"/>
                  </a:lnTo>
                  <a:lnTo>
                    <a:pt x="64" y="96"/>
                  </a:lnTo>
                  <a:lnTo>
                    <a:pt x="52" y="90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24" y="78"/>
                  </a:lnTo>
                  <a:lnTo>
                    <a:pt x="10" y="68"/>
                  </a:lnTo>
                  <a:lnTo>
                    <a:pt x="6" y="62"/>
                  </a:lnTo>
                  <a:lnTo>
                    <a:pt x="2" y="56"/>
                  </a:lnTo>
                  <a:lnTo>
                    <a:pt x="0" y="5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2" y="34"/>
                  </a:lnTo>
                  <a:lnTo>
                    <a:pt x="4" y="26"/>
                  </a:lnTo>
                  <a:lnTo>
                    <a:pt x="8" y="18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24" y="6"/>
                  </a:lnTo>
                  <a:lnTo>
                    <a:pt x="34" y="4"/>
                  </a:lnTo>
                  <a:lnTo>
                    <a:pt x="46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80" y="2"/>
                  </a:lnTo>
                  <a:lnTo>
                    <a:pt x="102" y="8"/>
                  </a:lnTo>
                  <a:lnTo>
                    <a:pt x="102" y="42"/>
                  </a:lnTo>
                  <a:lnTo>
                    <a:pt x="84" y="42"/>
                  </a:lnTo>
                  <a:lnTo>
                    <a:pt x="84" y="38"/>
                  </a:lnTo>
                  <a:lnTo>
                    <a:pt x="84" y="32"/>
                  </a:lnTo>
                  <a:lnTo>
                    <a:pt x="84" y="32"/>
                  </a:lnTo>
                  <a:lnTo>
                    <a:pt x="82" y="24"/>
                  </a:lnTo>
                  <a:lnTo>
                    <a:pt x="78" y="18"/>
                  </a:lnTo>
                  <a:lnTo>
                    <a:pt x="72" y="1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52" y="14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8" y="26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8" y="42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50" y="52"/>
                  </a:lnTo>
                  <a:lnTo>
                    <a:pt x="64" y="58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92" y="72"/>
                  </a:lnTo>
                  <a:lnTo>
                    <a:pt x="104" y="80"/>
                  </a:lnTo>
                  <a:lnTo>
                    <a:pt x="110" y="86"/>
                  </a:lnTo>
                  <a:lnTo>
                    <a:pt x="112" y="92"/>
                  </a:lnTo>
                  <a:lnTo>
                    <a:pt x="114" y="98"/>
                  </a:lnTo>
                  <a:lnTo>
                    <a:pt x="114" y="104"/>
                  </a:lnTo>
                  <a:lnTo>
                    <a:pt x="114" y="104"/>
                  </a:lnTo>
                  <a:lnTo>
                    <a:pt x="114" y="114"/>
                  </a:lnTo>
                  <a:lnTo>
                    <a:pt x="110" y="122"/>
                  </a:lnTo>
                  <a:lnTo>
                    <a:pt x="106" y="130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88" y="142"/>
                  </a:lnTo>
                  <a:lnTo>
                    <a:pt x="78" y="146"/>
                  </a:lnTo>
                  <a:lnTo>
                    <a:pt x="68" y="148"/>
                  </a:lnTo>
                  <a:lnTo>
                    <a:pt x="56" y="148"/>
                  </a:lnTo>
                  <a:lnTo>
                    <a:pt x="56" y="148"/>
                  </a:lnTo>
                  <a:lnTo>
                    <a:pt x="40" y="148"/>
                  </a:lnTo>
                  <a:lnTo>
                    <a:pt x="26" y="146"/>
                  </a:lnTo>
                  <a:lnTo>
                    <a:pt x="12" y="144"/>
                  </a:lnTo>
                  <a:lnTo>
                    <a:pt x="0" y="138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33"/>
            <p:cNvSpPr>
              <a:spLocks/>
            </p:cNvSpPr>
            <p:nvPr/>
          </p:nvSpPr>
          <p:spPr bwMode="auto">
            <a:xfrm>
              <a:off x="4629" y="1961"/>
              <a:ext cx="188" cy="196"/>
            </a:xfrm>
            <a:custGeom>
              <a:avLst/>
              <a:gdLst>
                <a:gd name="T0" fmla="*/ 80 w 188"/>
                <a:gd name="T1" fmla="*/ 0 h 196"/>
                <a:gd name="T2" fmla="*/ 78 w 188"/>
                <a:gd name="T3" fmla="*/ 12 h 196"/>
                <a:gd name="T4" fmla="*/ 68 w 188"/>
                <a:gd name="T5" fmla="*/ 14 h 196"/>
                <a:gd name="T6" fmla="*/ 62 w 188"/>
                <a:gd name="T7" fmla="*/ 16 h 196"/>
                <a:gd name="T8" fmla="*/ 60 w 188"/>
                <a:gd name="T9" fmla="*/ 38 h 196"/>
                <a:gd name="T10" fmla="*/ 60 w 188"/>
                <a:gd name="T11" fmla="*/ 120 h 196"/>
                <a:gd name="T12" fmla="*/ 62 w 188"/>
                <a:gd name="T13" fmla="*/ 150 h 196"/>
                <a:gd name="T14" fmla="*/ 70 w 188"/>
                <a:gd name="T15" fmla="*/ 168 h 196"/>
                <a:gd name="T16" fmla="*/ 76 w 188"/>
                <a:gd name="T17" fmla="*/ 176 h 196"/>
                <a:gd name="T18" fmla="*/ 92 w 188"/>
                <a:gd name="T19" fmla="*/ 182 h 196"/>
                <a:gd name="T20" fmla="*/ 102 w 188"/>
                <a:gd name="T21" fmla="*/ 184 h 196"/>
                <a:gd name="T22" fmla="*/ 124 w 188"/>
                <a:gd name="T23" fmla="*/ 180 h 196"/>
                <a:gd name="T24" fmla="*/ 138 w 188"/>
                <a:gd name="T25" fmla="*/ 168 h 196"/>
                <a:gd name="T26" fmla="*/ 144 w 188"/>
                <a:gd name="T27" fmla="*/ 160 h 196"/>
                <a:gd name="T28" fmla="*/ 148 w 188"/>
                <a:gd name="T29" fmla="*/ 134 h 196"/>
                <a:gd name="T30" fmla="*/ 150 w 188"/>
                <a:gd name="T31" fmla="*/ 38 h 196"/>
                <a:gd name="T32" fmla="*/ 148 w 188"/>
                <a:gd name="T33" fmla="*/ 24 h 196"/>
                <a:gd name="T34" fmla="*/ 146 w 188"/>
                <a:gd name="T35" fmla="*/ 16 h 196"/>
                <a:gd name="T36" fmla="*/ 132 w 188"/>
                <a:gd name="T37" fmla="*/ 12 h 196"/>
                <a:gd name="T38" fmla="*/ 128 w 188"/>
                <a:gd name="T39" fmla="*/ 0 h 196"/>
                <a:gd name="T40" fmla="*/ 188 w 188"/>
                <a:gd name="T41" fmla="*/ 12 h 196"/>
                <a:gd name="T42" fmla="*/ 186 w 188"/>
                <a:gd name="T43" fmla="*/ 12 h 196"/>
                <a:gd name="T44" fmla="*/ 172 w 188"/>
                <a:gd name="T45" fmla="*/ 16 h 196"/>
                <a:gd name="T46" fmla="*/ 170 w 188"/>
                <a:gd name="T47" fmla="*/ 24 h 196"/>
                <a:gd name="T48" fmla="*/ 168 w 188"/>
                <a:gd name="T49" fmla="*/ 116 h 196"/>
                <a:gd name="T50" fmla="*/ 168 w 188"/>
                <a:gd name="T51" fmla="*/ 136 h 196"/>
                <a:gd name="T52" fmla="*/ 158 w 188"/>
                <a:gd name="T53" fmla="*/ 166 h 196"/>
                <a:gd name="T54" fmla="*/ 152 w 188"/>
                <a:gd name="T55" fmla="*/ 176 h 196"/>
                <a:gd name="T56" fmla="*/ 130 w 188"/>
                <a:gd name="T57" fmla="*/ 192 h 196"/>
                <a:gd name="T58" fmla="*/ 98 w 188"/>
                <a:gd name="T59" fmla="*/ 196 h 196"/>
                <a:gd name="T60" fmla="*/ 80 w 188"/>
                <a:gd name="T61" fmla="*/ 194 h 196"/>
                <a:gd name="T62" fmla="*/ 50 w 188"/>
                <a:gd name="T63" fmla="*/ 186 h 196"/>
                <a:gd name="T64" fmla="*/ 30 w 188"/>
                <a:gd name="T65" fmla="*/ 166 h 196"/>
                <a:gd name="T66" fmla="*/ 22 w 188"/>
                <a:gd name="T67" fmla="*/ 136 h 196"/>
                <a:gd name="T68" fmla="*/ 20 w 188"/>
                <a:gd name="T69" fmla="*/ 38 h 196"/>
                <a:gd name="T70" fmla="*/ 20 w 188"/>
                <a:gd name="T71" fmla="*/ 24 h 196"/>
                <a:gd name="T72" fmla="*/ 18 w 188"/>
                <a:gd name="T73" fmla="*/ 18 h 196"/>
                <a:gd name="T74" fmla="*/ 2 w 188"/>
                <a:gd name="T75" fmla="*/ 14 h 196"/>
                <a:gd name="T76" fmla="*/ 0 w 188"/>
                <a:gd name="T77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88" h="196">
                  <a:moveTo>
                    <a:pt x="0" y="0"/>
                  </a:moveTo>
                  <a:lnTo>
                    <a:pt x="80" y="0"/>
                  </a:lnTo>
                  <a:lnTo>
                    <a:pt x="80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8" y="14"/>
                  </a:lnTo>
                  <a:lnTo>
                    <a:pt x="62" y="16"/>
                  </a:lnTo>
                  <a:lnTo>
                    <a:pt x="62" y="16"/>
                  </a:lnTo>
                  <a:lnTo>
                    <a:pt x="60" y="24"/>
                  </a:lnTo>
                  <a:lnTo>
                    <a:pt x="60" y="38"/>
                  </a:lnTo>
                  <a:lnTo>
                    <a:pt x="60" y="120"/>
                  </a:lnTo>
                  <a:lnTo>
                    <a:pt x="60" y="120"/>
                  </a:lnTo>
                  <a:lnTo>
                    <a:pt x="60" y="136"/>
                  </a:lnTo>
                  <a:lnTo>
                    <a:pt x="62" y="150"/>
                  </a:lnTo>
                  <a:lnTo>
                    <a:pt x="66" y="160"/>
                  </a:lnTo>
                  <a:lnTo>
                    <a:pt x="70" y="168"/>
                  </a:lnTo>
                  <a:lnTo>
                    <a:pt x="70" y="168"/>
                  </a:lnTo>
                  <a:lnTo>
                    <a:pt x="76" y="176"/>
                  </a:lnTo>
                  <a:lnTo>
                    <a:pt x="82" y="180"/>
                  </a:lnTo>
                  <a:lnTo>
                    <a:pt x="92" y="182"/>
                  </a:lnTo>
                  <a:lnTo>
                    <a:pt x="102" y="184"/>
                  </a:lnTo>
                  <a:lnTo>
                    <a:pt x="102" y="184"/>
                  </a:lnTo>
                  <a:lnTo>
                    <a:pt x="114" y="182"/>
                  </a:lnTo>
                  <a:lnTo>
                    <a:pt x="124" y="180"/>
                  </a:lnTo>
                  <a:lnTo>
                    <a:pt x="132" y="174"/>
                  </a:lnTo>
                  <a:lnTo>
                    <a:pt x="138" y="168"/>
                  </a:lnTo>
                  <a:lnTo>
                    <a:pt x="138" y="168"/>
                  </a:lnTo>
                  <a:lnTo>
                    <a:pt x="144" y="160"/>
                  </a:lnTo>
                  <a:lnTo>
                    <a:pt x="146" y="148"/>
                  </a:lnTo>
                  <a:lnTo>
                    <a:pt x="148" y="134"/>
                  </a:lnTo>
                  <a:lnTo>
                    <a:pt x="150" y="120"/>
                  </a:lnTo>
                  <a:lnTo>
                    <a:pt x="150" y="38"/>
                  </a:lnTo>
                  <a:lnTo>
                    <a:pt x="150" y="38"/>
                  </a:lnTo>
                  <a:lnTo>
                    <a:pt x="148" y="24"/>
                  </a:lnTo>
                  <a:lnTo>
                    <a:pt x="146" y="16"/>
                  </a:lnTo>
                  <a:lnTo>
                    <a:pt x="146" y="16"/>
                  </a:lnTo>
                  <a:lnTo>
                    <a:pt x="142" y="14"/>
                  </a:lnTo>
                  <a:lnTo>
                    <a:pt x="132" y="12"/>
                  </a:lnTo>
                  <a:lnTo>
                    <a:pt x="128" y="12"/>
                  </a:lnTo>
                  <a:lnTo>
                    <a:pt x="128" y="0"/>
                  </a:lnTo>
                  <a:lnTo>
                    <a:pt x="188" y="0"/>
                  </a:lnTo>
                  <a:lnTo>
                    <a:pt x="188" y="12"/>
                  </a:lnTo>
                  <a:lnTo>
                    <a:pt x="186" y="12"/>
                  </a:lnTo>
                  <a:lnTo>
                    <a:pt x="186" y="12"/>
                  </a:lnTo>
                  <a:lnTo>
                    <a:pt x="176" y="14"/>
                  </a:lnTo>
                  <a:lnTo>
                    <a:pt x="172" y="16"/>
                  </a:lnTo>
                  <a:lnTo>
                    <a:pt x="172" y="16"/>
                  </a:lnTo>
                  <a:lnTo>
                    <a:pt x="170" y="24"/>
                  </a:lnTo>
                  <a:lnTo>
                    <a:pt x="168" y="38"/>
                  </a:lnTo>
                  <a:lnTo>
                    <a:pt x="168" y="116"/>
                  </a:lnTo>
                  <a:lnTo>
                    <a:pt x="168" y="116"/>
                  </a:lnTo>
                  <a:lnTo>
                    <a:pt x="168" y="136"/>
                  </a:lnTo>
                  <a:lnTo>
                    <a:pt x="164" y="152"/>
                  </a:lnTo>
                  <a:lnTo>
                    <a:pt x="158" y="166"/>
                  </a:lnTo>
                  <a:lnTo>
                    <a:pt x="152" y="176"/>
                  </a:lnTo>
                  <a:lnTo>
                    <a:pt x="152" y="176"/>
                  </a:lnTo>
                  <a:lnTo>
                    <a:pt x="142" y="186"/>
                  </a:lnTo>
                  <a:lnTo>
                    <a:pt x="130" y="192"/>
                  </a:lnTo>
                  <a:lnTo>
                    <a:pt x="114" y="194"/>
                  </a:lnTo>
                  <a:lnTo>
                    <a:pt x="98" y="196"/>
                  </a:lnTo>
                  <a:lnTo>
                    <a:pt x="98" y="196"/>
                  </a:lnTo>
                  <a:lnTo>
                    <a:pt x="80" y="194"/>
                  </a:lnTo>
                  <a:lnTo>
                    <a:pt x="64" y="192"/>
                  </a:lnTo>
                  <a:lnTo>
                    <a:pt x="50" y="186"/>
                  </a:lnTo>
                  <a:lnTo>
                    <a:pt x="40" y="176"/>
                  </a:lnTo>
                  <a:lnTo>
                    <a:pt x="30" y="166"/>
                  </a:lnTo>
                  <a:lnTo>
                    <a:pt x="24" y="152"/>
                  </a:lnTo>
                  <a:lnTo>
                    <a:pt x="22" y="136"/>
                  </a:lnTo>
                  <a:lnTo>
                    <a:pt x="20" y="118"/>
                  </a:lnTo>
                  <a:lnTo>
                    <a:pt x="20" y="38"/>
                  </a:lnTo>
                  <a:lnTo>
                    <a:pt x="20" y="38"/>
                  </a:lnTo>
                  <a:lnTo>
                    <a:pt x="20" y="24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12" y="14"/>
                  </a:lnTo>
                  <a:lnTo>
                    <a:pt x="2" y="14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34"/>
            <p:cNvSpPr>
              <a:spLocks/>
            </p:cNvSpPr>
            <p:nvPr/>
          </p:nvSpPr>
          <p:spPr bwMode="auto">
            <a:xfrm>
              <a:off x="4827" y="2007"/>
              <a:ext cx="170" cy="146"/>
            </a:xfrm>
            <a:custGeom>
              <a:avLst/>
              <a:gdLst>
                <a:gd name="T0" fmla="*/ 60 w 170"/>
                <a:gd name="T1" fmla="*/ 30 h 146"/>
                <a:gd name="T2" fmla="*/ 80 w 170"/>
                <a:gd name="T3" fmla="*/ 8 h 146"/>
                <a:gd name="T4" fmla="*/ 92 w 170"/>
                <a:gd name="T5" fmla="*/ 2 h 146"/>
                <a:gd name="T6" fmla="*/ 108 w 170"/>
                <a:gd name="T7" fmla="*/ 0 h 146"/>
                <a:gd name="T8" fmla="*/ 124 w 170"/>
                <a:gd name="T9" fmla="*/ 4 h 146"/>
                <a:gd name="T10" fmla="*/ 138 w 170"/>
                <a:gd name="T11" fmla="*/ 12 h 146"/>
                <a:gd name="T12" fmla="*/ 142 w 170"/>
                <a:gd name="T13" fmla="*/ 18 h 146"/>
                <a:gd name="T14" fmla="*/ 148 w 170"/>
                <a:gd name="T15" fmla="*/ 36 h 146"/>
                <a:gd name="T16" fmla="*/ 148 w 170"/>
                <a:gd name="T17" fmla="*/ 108 h 146"/>
                <a:gd name="T18" fmla="*/ 148 w 170"/>
                <a:gd name="T19" fmla="*/ 122 h 146"/>
                <a:gd name="T20" fmla="*/ 150 w 170"/>
                <a:gd name="T21" fmla="*/ 128 h 146"/>
                <a:gd name="T22" fmla="*/ 166 w 170"/>
                <a:gd name="T23" fmla="*/ 134 h 146"/>
                <a:gd name="T24" fmla="*/ 170 w 170"/>
                <a:gd name="T25" fmla="*/ 146 h 146"/>
                <a:gd name="T26" fmla="*/ 90 w 170"/>
                <a:gd name="T27" fmla="*/ 134 h 146"/>
                <a:gd name="T28" fmla="*/ 92 w 170"/>
                <a:gd name="T29" fmla="*/ 134 h 146"/>
                <a:gd name="T30" fmla="*/ 108 w 170"/>
                <a:gd name="T31" fmla="*/ 128 h 146"/>
                <a:gd name="T32" fmla="*/ 110 w 170"/>
                <a:gd name="T33" fmla="*/ 122 h 146"/>
                <a:gd name="T34" fmla="*/ 110 w 170"/>
                <a:gd name="T35" fmla="*/ 50 h 146"/>
                <a:gd name="T36" fmla="*/ 110 w 170"/>
                <a:gd name="T37" fmla="*/ 36 h 146"/>
                <a:gd name="T38" fmla="*/ 106 w 170"/>
                <a:gd name="T39" fmla="*/ 28 h 146"/>
                <a:gd name="T40" fmla="*/ 92 w 170"/>
                <a:gd name="T41" fmla="*/ 24 h 146"/>
                <a:gd name="T42" fmla="*/ 84 w 170"/>
                <a:gd name="T43" fmla="*/ 24 h 146"/>
                <a:gd name="T44" fmla="*/ 76 w 170"/>
                <a:gd name="T45" fmla="*/ 28 h 146"/>
                <a:gd name="T46" fmla="*/ 60 w 170"/>
                <a:gd name="T47" fmla="*/ 44 h 146"/>
                <a:gd name="T48" fmla="*/ 60 w 170"/>
                <a:gd name="T49" fmla="*/ 108 h 146"/>
                <a:gd name="T50" fmla="*/ 62 w 170"/>
                <a:gd name="T51" fmla="*/ 128 h 146"/>
                <a:gd name="T52" fmla="*/ 66 w 170"/>
                <a:gd name="T53" fmla="*/ 132 h 146"/>
                <a:gd name="T54" fmla="*/ 80 w 170"/>
                <a:gd name="T55" fmla="*/ 134 h 146"/>
                <a:gd name="T56" fmla="*/ 0 w 170"/>
                <a:gd name="T57" fmla="*/ 146 h 146"/>
                <a:gd name="T58" fmla="*/ 2 w 170"/>
                <a:gd name="T59" fmla="*/ 134 h 146"/>
                <a:gd name="T60" fmla="*/ 14 w 170"/>
                <a:gd name="T61" fmla="*/ 132 h 146"/>
                <a:gd name="T62" fmla="*/ 18 w 170"/>
                <a:gd name="T63" fmla="*/ 128 h 146"/>
                <a:gd name="T64" fmla="*/ 20 w 170"/>
                <a:gd name="T65" fmla="*/ 108 h 146"/>
                <a:gd name="T66" fmla="*/ 20 w 170"/>
                <a:gd name="T67" fmla="*/ 42 h 146"/>
                <a:gd name="T68" fmla="*/ 18 w 170"/>
                <a:gd name="T69" fmla="*/ 20 h 146"/>
                <a:gd name="T70" fmla="*/ 14 w 170"/>
                <a:gd name="T71" fmla="*/ 18 h 146"/>
                <a:gd name="T72" fmla="*/ 0 w 170"/>
                <a:gd name="T73" fmla="*/ 16 h 146"/>
                <a:gd name="T74" fmla="*/ 60 w 170"/>
                <a:gd name="T75" fmla="*/ 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0" h="146">
                  <a:moveTo>
                    <a:pt x="60" y="30"/>
                  </a:moveTo>
                  <a:lnTo>
                    <a:pt x="60" y="30"/>
                  </a:lnTo>
                  <a:lnTo>
                    <a:pt x="68" y="18"/>
                  </a:lnTo>
                  <a:lnTo>
                    <a:pt x="80" y="8"/>
                  </a:lnTo>
                  <a:lnTo>
                    <a:pt x="80" y="8"/>
                  </a:lnTo>
                  <a:lnTo>
                    <a:pt x="92" y="2"/>
                  </a:lnTo>
                  <a:lnTo>
                    <a:pt x="108" y="0"/>
                  </a:lnTo>
                  <a:lnTo>
                    <a:pt x="108" y="0"/>
                  </a:lnTo>
                  <a:lnTo>
                    <a:pt x="116" y="2"/>
                  </a:lnTo>
                  <a:lnTo>
                    <a:pt x="124" y="4"/>
                  </a:lnTo>
                  <a:lnTo>
                    <a:pt x="132" y="6"/>
                  </a:lnTo>
                  <a:lnTo>
                    <a:pt x="138" y="12"/>
                  </a:lnTo>
                  <a:lnTo>
                    <a:pt x="138" y="12"/>
                  </a:lnTo>
                  <a:lnTo>
                    <a:pt x="142" y="18"/>
                  </a:lnTo>
                  <a:lnTo>
                    <a:pt x="146" y="26"/>
                  </a:lnTo>
                  <a:lnTo>
                    <a:pt x="148" y="36"/>
                  </a:lnTo>
                  <a:lnTo>
                    <a:pt x="148" y="46"/>
                  </a:lnTo>
                  <a:lnTo>
                    <a:pt x="148" y="108"/>
                  </a:lnTo>
                  <a:lnTo>
                    <a:pt x="148" y="108"/>
                  </a:lnTo>
                  <a:lnTo>
                    <a:pt x="148" y="122"/>
                  </a:lnTo>
                  <a:lnTo>
                    <a:pt x="150" y="128"/>
                  </a:lnTo>
                  <a:lnTo>
                    <a:pt x="150" y="128"/>
                  </a:lnTo>
                  <a:lnTo>
                    <a:pt x="156" y="132"/>
                  </a:lnTo>
                  <a:lnTo>
                    <a:pt x="166" y="134"/>
                  </a:lnTo>
                  <a:lnTo>
                    <a:pt x="170" y="134"/>
                  </a:lnTo>
                  <a:lnTo>
                    <a:pt x="170" y="146"/>
                  </a:lnTo>
                  <a:lnTo>
                    <a:pt x="90" y="146"/>
                  </a:lnTo>
                  <a:lnTo>
                    <a:pt x="90" y="134"/>
                  </a:lnTo>
                  <a:lnTo>
                    <a:pt x="92" y="134"/>
                  </a:lnTo>
                  <a:lnTo>
                    <a:pt x="92" y="134"/>
                  </a:lnTo>
                  <a:lnTo>
                    <a:pt x="102" y="132"/>
                  </a:lnTo>
                  <a:lnTo>
                    <a:pt x="108" y="128"/>
                  </a:lnTo>
                  <a:lnTo>
                    <a:pt x="108" y="128"/>
                  </a:lnTo>
                  <a:lnTo>
                    <a:pt x="110" y="122"/>
                  </a:lnTo>
                  <a:lnTo>
                    <a:pt x="110" y="108"/>
                  </a:lnTo>
                  <a:lnTo>
                    <a:pt x="110" y="50"/>
                  </a:lnTo>
                  <a:lnTo>
                    <a:pt x="110" y="50"/>
                  </a:lnTo>
                  <a:lnTo>
                    <a:pt x="110" y="36"/>
                  </a:lnTo>
                  <a:lnTo>
                    <a:pt x="106" y="28"/>
                  </a:lnTo>
                  <a:lnTo>
                    <a:pt x="106" y="28"/>
                  </a:lnTo>
                  <a:lnTo>
                    <a:pt x="102" y="24"/>
                  </a:lnTo>
                  <a:lnTo>
                    <a:pt x="92" y="24"/>
                  </a:lnTo>
                  <a:lnTo>
                    <a:pt x="92" y="24"/>
                  </a:lnTo>
                  <a:lnTo>
                    <a:pt x="84" y="24"/>
                  </a:lnTo>
                  <a:lnTo>
                    <a:pt x="76" y="28"/>
                  </a:lnTo>
                  <a:lnTo>
                    <a:pt x="76" y="28"/>
                  </a:lnTo>
                  <a:lnTo>
                    <a:pt x="68" y="36"/>
                  </a:lnTo>
                  <a:lnTo>
                    <a:pt x="60" y="44"/>
                  </a:lnTo>
                  <a:lnTo>
                    <a:pt x="60" y="108"/>
                  </a:lnTo>
                  <a:lnTo>
                    <a:pt x="60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6" y="132"/>
                  </a:lnTo>
                  <a:lnTo>
                    <a:pt x="78" y="134"/>
                  </a:lnTo>
                  <a:lnTo>
                    <a:pt x="80" y="134"/>
                  </a:lnTo>
                  <a:lnTo>
                    <a:pt x="80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4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4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60" y="4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35"/>
            <p:cNvSpPr>
              <a:spLocks noEditPoints="1"/>
            </p:cNvSpPr>
            <p:nvPr/>
          </p:nvSpPr>
          <p:spPr bwMode="auto">
            <a:xfrm>
              <a:off x="5011" y="1949"/>
              <a:ext cx="80" cy="204"/>
            </a:xfrm>
            <a:custGeom>
              <a:avLst/>
              <a:gdLst>
                <a:gd name="T0" fmla="*/ 58 w 80"/>
                <a:gd name="T1" fmla="*/ 62 h 204"/>
                <a:gd name="T2" fmla="*/ 58 w 80"/>
                <a:gd name="T3" fmla="*/ 166 h 204"/>
                <a:gd name="T4" fmla="*/ 58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6 w 80"/>
                <a:gd name="T13" fmla="*/ 190 h 204"/>
                <a:gd name="T14" fmla="*/ 76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2 w 80"/>
                <a:gd name="T25" fmla="*/ 192 h 204"/>
                <a:gd name="T26" fmla="*/ 2 w 80"/>
                <a:gd name="T27" fmla="*/ 192 h 204"/>
                <a:gd name="T28" fmla="*/ 12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0 w 80"/>
                <a:gd name="T37" fmla="*/ 166 h 204"/>
                <a:gd name="T38" fmla="*/ 20 w 80"/>
                <a:gd name="T39" fmla="*/ 100 h 204"/>
                <a:gd name="T40" fmla="*/ 20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2 w 80"/>
                <a:gd name="T49" fmla="*/ 76 h 204"/>
                <a:gd name="T50" fmla="*/ 2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58 w 80"/>
                <a:gd name="T57" fmla="*/ 62 h 204"/>
                <a:gd name="T58" fmla="*/ 20 w 80"/>
                <a:gd name="T59" fmla="*/ 38 h 204"/>
                <a:gd name="T60" fmla="*/ 20 w 80"/>
                <a:gd name="T61" fmla="*/ 0 h 204"/>
                <a:gd name="T62" fmla="*/ 58 w 80"/>
                <a:gd name="T63" fmla="*/ 0 h 204"/>
                <a:gd name="T64" fmla="*/ 58 w 80"/>
                <a:gd name="T65" fmla="*/ 38 h 204"/>
                <a:gd name="T66" fmla="*/ 20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58" y="62"/>
                  </a:moveTo>
                  <a:lnTo>
                    <a:pt x="58" y="166"/>
                  </a:lnTo>
                  <a:lnTo>
                    <a:pt x="58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6" y="190"/>
                  </a:lnTo>
                  <a:lnTo>
                    <a:pt x="76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2" y="192"/>
                  </a:lnTo>
                  <a:lnTo>
                    <a:pt x="2" y="192"/>
                  </a:lnTo>
                  <a:lnTo>
                    <a:pt x="12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0" y="166"/>
                  </a:lnTo>
                  <a:lnTo>
                    <a:pt x="20" y="100"/>
                  </a:lnTo>
                  <a:lnTo>
                    <a:pt x="20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2" y="76"/>
                  </a:lnTo>
                  <a:lnTo>
                    <a:pt x="2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58" y="62"/>
                  </a:lnTo>
                  <a:close/>
                  <a:moveTo>
                    <a:pt x="20" y="38"/>
                  </a:moveTo>
                  <a:lnTo>
                    <a:pt x="20" y="0"/>
                  </a:lnTo>
                  <a:lnTo>
                    <a:pt x="58" y="0"/>
                  </a:lnTo>
                  <a:lnTo>
                    <a:pt x="58" y="38"/>
                  </a:lnTo>
                  <a:lnTo>
                    <a:pt x="20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36"/>
            <p:cNvSpPr>
              <a:spLocks/>
            </p:cNvSpPr>
            <p:nvPr/>
          </p:nvSpPr>
          <p:spPr bwMode="auto">
            <a:xfrm>
              <a:off x="5081" y="2011"/>
              <a:ext cx="174" cy="142"/>
            </a:xfrm>
            <a:custGeom>
              <a:avLst/>
              <a:gdLst>
                <a:gd name="T0" fmla="*/ 82 w 174"/>
                <a:gd name="T1" fmla="*/ 142 h 142"/>
                <a:gd name="T2" fmla="*/ 30 w 174"/>
                <a:gd name="T3" fmla="*/ 38 h 142"/>
                <a:gd name="T4" fmla="*/ 30 w 174"/>
                <a:gd name="T5" fmla="*/ 38 h 142"/>
                <a:gd name="T6" fmla="*/ 22 w 174"/>
                <a:gd name="T7" fmla="*/ 24 h 142"/>
                <a:gd name="T8" fmla="*/ 18 w 174"/>
                <a:gd name="T9" fmla="*/ 16 h 142"/>
                <a:gd name="T10" fmla="*/ 18 w 174"/>
                <a:gd name="T11" fmla="*/ 16 h 142"/>
                <a:gd name="T12" fmla="*/ 12 w 174"/>
                <a:gd name="T13" fmla="*/ 14 h 142"/>
                <a:gd name="T14" fmla="*/ 4 w 174"/>
                <a:gd name="T15" fmla="*/ 12 h 142"/>
                <a:gd name="T16" fmla="*/ 0 w 174"/>
                <a:gd name="T17" fmla="*/ 12 h 142"/>
                <a:gd name="T18" fmla="*/ 0 w 174"/>
                <a:gd name="T19" fmla="*/ 0 h 142"/>
                <a:gd name="T20" fmla="*/ 80 w 174"/>
                <a:gd name="T21" fmla="*/ 0 h 142"/>
                <a:gd name="T22" fmla="*/ 80 w 174"/>
                <a:gd name="T23" fmla="*/ 12 h 142"/>
                <a:gd name="T24" fmla="*/ 78 w 174"/>
                <a:gd name="T25" fmla="*/ 12 h 142"/>
                <a:gd name="T26" fmla="*/ 78 w 174"/>
                <a:gd name="T27" fmla="*/ 12 h 142"/>
                <a:gd name="T28" fmla="*/ 68 w 174"/>
                <a:gd name="T29" fmla="*/ 14 h 142"/>
                <a:gd name="T30" fmla="*/ 66 w 174"/>
                <a:gd name="T31" fmla="*/ 14 h 142"/>
                <a:gd name="T32" fmla="*/ 64 w 174"/>
                <a:gd name="T33" fmla="*/ 16 h 142"/>
                <a:gd name="T34" fmla="*/ 64 w 174"/>
                <a:gd name="T35" fmla="*/ 16 h 142"/>
                <a:gd name="T36" fmla="*/ 66 w 174"/>
                <a:gd name="T37" fmla="*/ 24 h 142"/>
                <a:gd name="T38" fmla="*/ 72 w 174"/>
                <a:gd name="T39" fmla="*/ 38 h 142"/>
                <a:gd name="T40" fmla="*/ 100 w 174"/>
                <a:gd name="T41" fmla="*/ 96 h 142"/>
                <a:gd name="T42" fmla="*/ 130 w 174"/>
                <a:gd name="T43" fmla="*/ 38 h 142"/>
                <a:gd name="T44" fmla="*/ 130 w 174"/>
                <a:gd name="T45" fmla="*/ 38 h 142"/>
                <a:gd name="T46" fmla="*/ 136 w 174"/>
                <a:gd name="T47" fmla="*/ 24 h 142"/>
                <a:gd name="T48" fmla="*/ 138 w 174"/>
                <a:gd name="T49" fmla="*/ 16 h 142"/>
                <a:gd name="T50" fmla="*/ 138 w 174"/>
                <a:gd name="T51" fmla="*/ 16 h 142"/>
                <a:gd name="T52" fmla="*/ 138 w 174"/>
                <a:gd name="T53" fmla="*/ 14 h 142"/>
                <a:gd name="T54" fmla="*/ 134 w 174"/>
                <a:gd name="T55" fmla="*/ 14 h 142"/>
                <a:gd name="T56" fmla="*/ 124 w 174"/>
                <a:gd name="T57" fmla="*/ 12 h 142"/>
                <a:gd name="T58" fmla="*/ 122 w 174"/>
                <a:gd name="T59" fmla="*/ 12 h 142"/>
                <a:gd name="T60" fmla="*/ 122 w 174"/>
                <a:gd name="T61" fmla="*/ 0 h 142"/>
                <a:gd name="T62" fmla="*/ 174 w 174"/>
                <a:gd name="T63" fmla="*/ 0 h 142"/>
                <a:gd name="T64" fmla="*/ 174 w 174"/>
                <a:gd name="T65" fmla="*/ 12 h 142"/>
                <a:gd name="T66" fmla="*/ 172 w 174"/>
                <a:gd name="T67" fmla="*/ 12 h 142"/>
                <a:gd name="T68" fmla="*/ 172 w 174"/>
                <a:gd name="T69" fmla="*/ 12 h 142"/>
                <a:gd name="T70" fmla="*/ 164 w 174"/>
                <a:gd name="T71" fmla="*/ 14 h 142"/>
                <a:gd name="T72" fmla="*/ 158 w 174"/>
                <a:gd name="T73" fmla="*/ 16 h 142"/>
                <a:gd name="T74" fmla="*/ 158 w 174"/>
                <a:gd name="T75" fmla="*/ 16 h 142"/>
                <a:gd name="T76" fmla="*/ 154 w 174"/>
                <a:gd name="T77" fmla="*/ 22 h 142"/>
                <a:gd name="T78" fmla="*/ 146 w 174"/>
                <a:gd name="T79" fmla="*/ 38 h 142"/>
                <a:gd name="T80" fmla="*/ 92 w 174"/>
                <a:gd name="T81" fmla="*/ 142 h 142"/>
                <a:gd name="T82" fmla="*/ 82 w 174"/>
                <a:gd name="T83" fmla="*/ 14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74" h="142">
                  <a:moveTo>
                    <a:pt x="82" y="142"/>
                  </a:moveTo>
                  <a:lnTo>
                    <a:pt x="30" y="38"/>
                  </a:lnTo>
                  <a:lnTo>
                    <a:pt x="30" y="38"/>
                  </a:lnTo>
                  <a:lnTo>
                    <a:pt x="22" y="24"/>
                  </a:lnTo>
                  <a:lnTo>
                    <a:pt x="18" y="16"/>
                  </a:lnTo>
                  <a:lnTo>
                    <a:pt x="18" y="16"/>
                  </a:lnTo>
                  <a:lnTo>
                    <a:pt x="12" y="14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0"/>
                  </a:lnTo>
                  <a:lnTo>
                    <a:pt x="80" y="0"/>
                  </a:lnTo>
                  <a:lnTo>
                    <a:pt x="80" y="12"/>
                  </a:lnTo>
                  <a:lnTo>
                    <a:pt x="78" y="12"/>
                  </a:lnTo>
                  <a:lnTo>
                    <a:pt x="78" y="12"/>
                  </a:lnTo>
                  <a:lnTo>
                    <a:pt x="68" y="14"/>
                  </a:lnTo>
                  <a:lnTo>
                    <a:pt x="66" y="14"/>
                  </a:lnTo>
                  <a:lnTo>
                    <a:pt x="64" y="16"/>
                  </a:lnTo>
                  <a:lnTo>
                    <a:pt x="64" y="16"/>
                  </a:lnTo>
                  <a:lnTo>
                    <a:pt x="66" y="24"/>
                  </a:lnTo>
                  <a:lnTo>
                    <a:pt x="72" y="38"/>
                  </a:lnTo>
                  <a:lnTo>
                    <a:pt x="100" y="96"/>
                  </a:lnTo>
                  <a:lnTo>
                    <a:pt x="130" y="38"/>
                  </a:lnTo>
                  <a:lnTo>
                    <a:pt x="130" y="38"/>
                  </a:lnTo>
                  <a:lnTo>
                    <a:pt x="136" y="24"/>
                  </a:lnTo>
                  <a:lnTo>
                    <a:pt x="138" y="16"/>
                  </a:lnTo>
                  <a:lnTo>
                    <a:pt x="138" y="16"/>
                  </a:lnTo>
                  <a:lnTo>
                    <a:pt x="138" y="14"/>
                  </a:lnTo>
                  <a:lnTo>
                    <a:pt x="134" y="14"/>
                  </a:lnTo>
                  <a:lnTo>
                    <a:pt x="124" y="12"/>
                  </a:lnTo>
                  <a:lnTo>
                    <a:pt x="122" y="12"/>
                  </a:lnTo>
                  <a:lnTo>
                    <a:pt x="122" y="0"/>
                  </a:lnTo>
                  <a:lnTo>
                    <a:pt x="174" y="0"/>
                  </a:lnTo>
                  <a:lnTo>
                    <a:pt x="174" y="12"/>
                  </a:lnTo>
                  <a:lnTo>
                    <a:pt x="172" y="12"/>
                  </a:lnTo>
                  <a:lnTo>
                    <a:pt x="172" y="12"/>
                  </a:lnTo>
                  <a:lnTo>
                    <a:pt x="164" y="14"/>
                  </a:lnTo>
                  <a:lnTo>
                    <a:pt x="158" y="16"/>
                  </a:lnTo>
                  <a:lnTo>
                    <a:pt x="158" y="16"/>
                  </a:lnTo>
                  <a:lnTo>
                    <a:pt x="154" y="22"/>
                  </a:lnTo>
                  <a:lnTo>
                    <a:pt x="146" y="38"/>
                  </a:lnTo>
                  <a:lnTo>
                    <a:pt x="92" y="142"/>
                  </a:lnTo>
                  <a:lnTo>
                    <a:pt x="82" y="1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37"/>
            <p:cNvSpPr>
              <a:spLocks noEditPoints="1"/>
            </p:cNvSpPr>
            <p:nvPr/>
          </p:nvSpPr>
          <p:spPr bwMode="auto">
            <a:xfrm>
              <a:off x="5251" y="2007"/>
              <a:ext cx="128" cy="148"/>
            </a:xfrm>
            <a:custGeom>
              <a:avLst/>
              <a:gdLst>
                <a:gd name="T0" fmla="*/ 128 w 128"/>
                <a:gd name="T1" fmla="*/ 140 h 148"/>
                <a:gd name="T2" fmla="*/ 78 w 128"/>
                <a:gd name="T3" fmla="*/ 148 h 148"/>
                <a:gd name="T4" fmla="*/ 60 w 128"/>
                <a:gd name="T5" fmla="*/ 148 h 148"/>
                <a:gd name="T6" fmla="*/ 32 w 128"/>
                <a:gd name="T7" fmla="*/ 138 h 148"/>
                <a:gd name="T8" fmla="*/ 20 w 128"/>
                <a:gd name="T9" fmla="*/ 128 h 148"/>
                <a:gd name="T10" fmla="*/ 4 w 128"/>
                <a:gd name="T11" fmla="*/ 104 h 148"/>
                <a:gd name="T12" fmla="*/ 0 w 128"/>
                <a:gd name="T13" fmla="*/ 72 h 148"/>
                <a:gd name="T14" fmla="*/ 0 w 128"/>
                <a:gd name="T15" fmla="*/ 58 h 148"/>
                <a:gd name="T16" fmla="*/ 10 w 128"/>
                <a:gd name="T17" fmla="*/ 32 h 148"/>
                <a:gd name="T18" fmla="*/ 18 w 128"/>
                <a:gd name="T19" fmla="*/ 20 h 148"/>
                <a:gd name="T20" fmla="*/ 40 w 128"/>
                <a:gd name="T21" fmla="*/ 6 h 148"/>
                <a:gd name="T22" fmla="*/ 68 w 128"/>
                <a:gd name="T23" fmla="*/ 0 h 148"/>
                <a:gd name="T24" fmla="*/ 82 w 128"/>
                <a:gd name="T25" fmla="*/ 2 h 148"/>
                <a:gd name="T26" fmla="*/ 104 w 128"/>
                <a:gd name="T27" fmla="*/ 10 h 148"/>
                <a:gd name="T28" fmla="*/ 118 w 128"/>
                <a:gd name="T29" fmla="*/ 28 h 148"/>
                <a:gd name="T30" fmla="*/ 126 w 128"/>
                <a:gd name="T31" fmla="*/ 56 h 148"/>
                <a:gd name="T32" fmla="*/ 128 w 128"/>
                <a:gd name="T33" fmla="*/ 76 h 148"/>
                <a:gd name="T34" fmla="*/ 38 w 128"/>
                <a:gd name="T35" fmla="*/ 76 h 148"/>
                <a:gd name="T36" fmla="*/ 42 w 128"/>
                <a:gd name="T37" fmla="*/ 100 h 148"/>
                <a:gd name="T38" fmla="*/ 52 w 128"/>
                <a:gd name="T39" fmla="*/ 116 h 148"/>
                <a:gd name="T40" fmla="*/ 58 w 128"/>
                <a:gd name="T41" fmla="*/ 122 h 148"/>
                <a:gd name="T42" fmla="*/ 76 w 128"/>
                <a:gd name="T43" fmla="*/ 128 h 148"/>
                <a:gd name="T44" fmla="*/ 88 w 128"/>
                <a:gd name="T45" fmla="*/ 130 h 148"/>
                <a:gd name="T46" fmla="*/ 128 w 128"/>
                <a:gd name="T47" fmla="*/ 120 h 148"/>
                <a:gd name="T48" fmla="*/ 40 w 128"/>
                <a:gd name="T49" fmla="*/ 64 h 148"/>
                <a:gd name="T50" fmla="*/ 90 w 128"/>
                <a:gd name="T51" fmla="*/ 60 h 148"/>
                <a:gd name="T52" fmla="*/ 88 w 128"/>
                <a:gd name="T53" fmla="*/ 38 h 148"/>
                <a:gd name="T54" fmla="*/ 84 w 128"/>
                <a:gd name="T55" fmla="*/ 22 h 148"/>
                <a:gd name="T56" fmla="*/ 78 w 128"/>
                <a:gd name="T57" fmla="*/ 16 h 148"/>
                <a:gd name="T58" fmla="*/ 66 w 128"/>
                <a:gd name="T59" fmla="*/ 12 h 148"/>
                <a:gd name="T60" fmla="*/ 60 w 128"/>
                <a:gd name="T61" fmla="*/ 14 h 148"/>
                <a:gd name="T62" fmla="*/ 50 w 128"/>
                <a:gd name="T63" fmla="*/ 20 h 148"/>
                <a:gd name="T64" fmla="*/ 46 w 128"/>
                <a:gd name="T65" fmla="*/ 26 h 148"/>
                <a:gd name="T66" fmla="*/ 42 w 128"/>
                <a:gd name="T67" fmla="*/ 42 h 148"/>
                <a:gd name="T68" fmla="*/ 40 w 128"/>
                <a:gd name="T69" fmla="*/ 6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28" h="148">
                  <a:moveTo>
                    <a:pt x="128" y="140"/>
                  </a:moveTo>
                  <a:lnTo>
                    <a:pt x="128" y="140"/>
                  </a:lnTo>
                  <a:lnTo>
                    <a:pt x="102" y="146"/>
                  </a:lnTo>
                  <a:lnTo>
                    <a:pt x="78" y="148"/>
                  </a:lnTo>
                  <a:lnTo>
                    <a:pt x="78" y="148"/>
                  </a:lnTo>
                  <a:lnTo>
                    <a:pt x="60" y="148"/>
                  </a:lnTo>
                  <a:lnTo>
                    <a:pt x="46" y="144"/>
                  </a:lnTo>
                  <a:lnTo>
                    <a:pt x="32" y="138"/>
                  </a:lnTo>
                  <a:lnTo>
                    <a:pt x="20" y="128"/>
                  </a:lnTo>
                  <a:lnTo>
                    <a:pt x="20" y="128"/>
                  </a:lnTo>
                  <a:lnTo>
                    <a:pt x="12" y="118"/>
                  </a:lnTo>
                  <a:lnTo>
                    <a:pt x="4" y="104"/>
                  </a:lnTo>
                  <a:lnTo>
                    <a:pt x="0" y="90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0" y="58"/>
                  </a:lnTo>
                  <a:lnTo>
                    <a:pt x="4" y="44"/>
                  </a:lnTo>
                  <a:lnTo>
                    <a:pt x="10" y="32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28" y="12"/>
                  </a:lnTo>
                  <a:lnTo>
                    <a:pt x="40" y="6"/>
                  </a:lnTo>
                  <a:lnTo>
                    <a:pt x="54" y="2"/>
                  </a:lnTo>
                  <a:lnTo>
                    <a:pt x="68" y="0"/>
                  </a:lnTo>
                  <a:lnTo>
                    <a:pt x="68" y="0"/>
                  </a:lnTo>
                  <a:lnTo>
                    <a:pt x="82" y="2"/>
                  </a:lnTo>
                  <a:lnTo>
                    <a:pt x="94" y="4"/>
                  </a:lnTo>
                  <a:lnTo>
                    <a:pt x="104" y="10"/>
                  </a:lnTo>
                  <a:lnTo>
                    <a:pt x="112" y="18"/>
                  </a:lnTo>
                  <a:lnTo>
                    <a:pt x="118" y="28"/>
                  </a:lnTo>
                  <a:lnTo>
                    <a:pt x="124" y="42"/>
                  </a:lnTo>
                  <a:lnTo>
                    <a:pt x="126" y="56"/>
                  </a:lnTo>
                  <a:lnTo>
                    <a:pt x="128" y="72"/>
                  </a:lnTo>
                  <a:lnTo>
                    <a:pt x="128" y="76"/>
                  </a:lnTo>
                  <a:lnTo>
                    <a:pt x="38" y="76"/>
                  </a:lnTo>
                  <a:lnTo>
                    <a:pt x="38" y="76"/>
                  </a:lnTo>
                  <a:lnTo>
                    <a:pt x="40" y="88"/>
                  </a:lnTo>
                  <a:lnTo>
                    <a:pt x="42" y="100"/>
                  </a:lnTo>
                  <a:lnTo>
                    <a:pt x="46" y="108"/>
                  </a:lnTo>
                  <a:lnTo>
                    <a:pt x="52" y="116"/>
                  </a:lnTo>
                  <a:lnTo>
                    <a:pt x="52" y="116"/>
                  </a:lnTo>
                  <a:lnTo>
                    <a:pt x="58" y="122"/>
                  </a:lnTo>
                  <a:lnTo>
                    <a:pt x="66" y="126"/>
                  </a:lnTo>
                  <a:lnTo>
                    <a:pt x="76" y="128"/>
                  </a:lnTo>
                  <a:lnTo>
                    <a:pt x="88" y="130"/>
                  </a:lnTo>
                  <a:lnTo>
                    <a:pt x="88" y="130"/>
                  </a:lnTo>
                  <a:lnTo>
                    <a:pt x="106" y="128"/>
                  </a:lnTo>
                  <a:lnTo>
                    <a:pt x="128" y="120"/>
                  </a:lnTo>
                  <a:lnTo>
                    <a:pt x="128" y="140"/>
                  </a:lnTo>
                  <a:close/>
                  <a:moveTo>
                    <a:pt x="40" y="64"/>
                  </a:moveTo>
                  <a:lnTo>
                    <a:pt x="90" y="64"/>
                  </a:lnTo>
                  <a:lnTo>
                    <a:pt x="90" y="60"/>
                  </a:lnTo>
                  <a:lnTo>
                    <a:pt x="90" y="60"/>
                  </a:lnTo>
                  <a:lnTo>
                    <a:pt x="88" y="38"/>
                  </a:lnTo>
                  <a:lnTo>
                    <a:pt x="84" y="22"/>
                  </a:lnTo>
                  <a:lnTo>
                    <a:pt x="84" y="22"/>
                  </a:lnTo>
                  <a:lnTo>
                    <a:pt x="82" y="18"/>
                  </a:lnTo>
                  <a:lnTo>
                    <a:pt x="78" y="16"/>
                  </a:lnTo>
                  <a:lnTo>
                    <a:pt x="72" y="14"/>
                  </a:lnTo>
                  <a:lnTo>
                    <a:pt x="66" y="12"/>
                  </a:lnTo>
                  <a:lnTo>
                    <a:pt x="66" y="12"/>
                  </a:lnTo>
                  <a:lnTo>
                    <a:pt x="60" y="14"/>
                  </a:lnTo>
                  <a:lnTo>
                    <a:pt x="54" y="16"/>
                  </a:lnTo>
                  <a:lnTo>
                    <a:pt x="50" y="20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4" y="32"/>
                  </a:lnTo>
                  <a:lnTo>
                    <a:pt x="42" y="42"/>
                  </a:lnTo>
                  <a:lnTo>
                    <a:pt x="40" y="64"/>
                  </a:lnTo>
                  <a:lnTo>
                    <a:pt x="4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38"/>
            <p:cNvSpPr>
              <a:spLocks/>
            </p:cNvSpPr>
            <p:nvPr/>
          </p:nvSpPr>
          <p:spPr bwMode="auto">
            <a:xfrm>
              <a:off x="5395" y="2007"/>
              <a:ext cx="112" cy="146"/>
            </a:xfrm>
            <a:custGeom>
              <a:avLst/>
              <a:gdLst>
                <a:gd name="T0" fmla="*/ 58 w 112"/>
                <a:gd name="T1" fmla="*/ 44 h 146"/>
                <a:gd name="T2" fmla="*/ 58 w 112"/>
                <a:gd name="T3" fmla="*/ 108 h 146"/>
                <a:gd name="T4" fmla="*/ 58 w 112"/>
                <a:gd name="T5" fmla="*/ 108 h 146"/>
                <a:gd name="T6" fmla="*/ 60 w 112"/>
                <a:gd name="T7" fmla="*/ 122 h 146"/>
                <a:gd name="T8" fmla="*/ 62 w 112"/>
                <a:gd name="T9" fmla="*/ 128 h 146"/>
                <a:gd name="T10" fmla="*/ 62 w 112"/>
                <a:gd name="T11" fmla="*/ 128 h 146"/>
                <a:gd name="T12" fmla="*/ 68 w 112"/>
                <a:gd name="T13" fmla="*/ 132 h 146"/>
                <a:gd name="T14" fmla="*/ 80 w 112"/>
                <a:gd name="T15" fmla="*/ 134 h 146"/>
                <a:gd name="T16" fmla="*/ 82 w 112"/>
                <a:gd name="T17" fmla="*/ 134 h 146"/>
                <a:gd name="T18" fmla="*/ 82 w 112"/>
                <a:gd name="T19" fmla="*/ 146 h 146"/>
                <a:gd name="T20" fmla="*/ 0 w 112"/>
                <a:gd name="T21" fmla="*/ 146 h 146"/>
                <a:gd name="T22" fmla="*/ 0 w 112"/>
                <a:gd name="T23" fmla="*/ 134 h 146"/>
                <a:gd name="T24" fmla="*/ 2 w 112"/>
                <a:gd name="T25" fmla="*/ 134 h 146"/>
                <a:gd name="T26" fmla="*/ 2 w 112"/>
                <a:gd name="T27" fmla="*/ 134 h 146"/>
                <a:gd name="T28" fmla="*/ 12 w 112"/>
                <a:gd name="T29" fmla="*/ 132 h 146"/>
                <a:gd name="T30" fmla="*/ 18 w 112"/>
                <a:gd name="T31" fmla="*/ 128 h 146"/>
                <a:gd name="T32" fmla="*/ 18 w 112"/>
                <a:gd name="T33" fmla="*/ 128 h 146"/>
                <a:gd name="T34" fmla="*/ 20 w 112"/>
                <a:gd name="T35" fmla="*/ 122 h 146"/>
                <a:gd name="T36" fmla="*/ 20 w 112"/>
                <a:gd name="T37" fmla="*/ 108 h 146"/>
                <a:gd name="T38" fmla="*/ 20 w 112"/>
                <a:gd name="T39" fmla="*/ 42 h 146"/>
                <a:gd name="T40" fmla="*/ 20 w 112"/>
                <a:gd name="T41" fmla="*/ 42 h 146"/>
                <a:gd name="T42" fmla="*/ 20 w 112"/>
                <a:gd name="T43" fmla="*/ 28 h 146"/>
                <a:gd name="T44" fmla="*/ 18 w 112"/>
                <a:gd name="T45" fmla="*/ 20 h 146"/>
                <a:gd name="T46" fmla="*/ 18 w 112"/>
                <a:gd name="T47" fmla="*/ 20 h 146"/>
                <a:gd name="T48" fmla="*/ 12 w 112"/>
                <a:gd name="T49" fmla="*/ 18 h 146"/>
                <a:gd name="T50" fmla="*/ 2 w 112"/>
                <a:gd name="T51" fmla="*/ 16 h 146"/>
                <a:gd name="T52" fmla="*/ 0 w 112"/>
                <a:gd name="T53" fmla="*/ 16 h 146"/>
                <a:gd name="T54" fmla="*/ 0 w 112"/>
                <a:gd name="T55" fmla="*/ 4 h 146"/>
                <a:gd name="T56" fmla="*/ 58 w 112"/>
                <a:gd name="T57" fmla="*/ 4 h 146"/>
                <a:gd name="T58" fmla="*/ 58 w 112"/>
                <a:gd name="T59" fmla="*/ 30 h 146"/>
                <a:gd name="T60" fmla="*/ 58 w 112"/>
                <a:gd name="T61" fmla="*/ 30 h 146"/>
                <a:gd name="T62" fmla="*/ 68 w 112"/>
                <a:gd name="T63" fmla="*/ 18 h 146"/>
                <a:gd name="T64" fmla="*/ 78 w 112"/>
                <a:gd name="T65" fmla="*/ 8 h 146"/>
                <a:gd name="T66" fmla="*/ 90 w 112"/>
                <a:gd name="T67" fmla="*/ 2 h 146"/>
                <a:gd name="T68" fmla="*/ 104 w 112"/>
                <a:gd name="T69" fmla="*/ 0 h 146"/>
                <a:gd name="T70" fmla="*/ 104 w 112"/>
                <a:gd name="T71" fmla="*/ 0 h 146"/>
                <a:gd name="T72" fmla="*/ 112 w 112"/>
                <a:gd name="T73" fmla="*/ 2 h 146"/>
                <a:gd name="T74" fmla="*/ 112 w 112"/>
                <a:gd name="T75" fmla="*/ 46 h 146"/>
                <a:gd name="T76" fmla="*/ 94 w 112"/>
                <a:gd name="T77" fmla="*/ 46 h 146"/>
                <a:gd name="T78" fmla="*/ 94 w 112"/>
                <a:gd name="T79" fmla="*/ 44 h 146"/>
                <a:gd name="T80" fmla="*/ 94 w 112"/>
                <a:gd name="T81" fmla="*/ 44 h 146"/>
                <a:gd name="T82" fmla="*/ 92 w 112"/>
                <a:gd name="T83" fmla="*/ 28 h 146"/>
                <a:gd name="T84" fmla="*/ 92 w 112"/>
                <a:gd name="T85" fmla="*/ 28 h 146"/>
                <a:gd name="T86" fmla="*/ 90 w 112"/>
                <a:gd name="T87" fmla="*/ 26 h 146"/>
                <a:gd name="T88" fmla="*/ 86 w 112"/>
                <a:gd name="T89" fmla="*/ 26 h 146"/>
                <a:gd name="T90" fmla="*/ 86 w 112"/>
                <a:gd name="T91" fmla="*/ 26 h 146"/>
                <a:gd name="T92" fmla="*/ 78 w 112"/>
                <a:gd name="T93" fmla="*/ 28 h 146"/>
                <a:gd name="T94" fmla="*/ 70 w 112"/>
                <a:gd name="T95" fmla="*/ 30 h 146"/>
                <a:gd name="T96" fmla="*/ 64 w 112"/>
                <a:gd name="T97" fmla="*/ 36 h 146"/>
                <a:gd name="T98" fmla="*/ 58 w 112"/>
                <a:gd name="T99" fmla="*/ 44 h 146"/>
                <a:gd name="T100" fmla="*/ 58 w 112"/>
                <a:gd name="T101" fmla="*/ 44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12" h="146">
                  <a:moveTo>
                    <a:pt x="58" y="44"/>
                  </a:moveTo>
                  <a:lnTo>
                    <a:pt x="58" y="108"/>
                  </a:lnTo>
                  <a:lnTo>
                    <a:pt x="58" y="108"/>
                  </a:lnTo>
                  <a:lnTo>
                    <a:pt x="60" y="122"/>
                  </a:lnTo>
                  <a:lnTo>
                    <a:pt x="62" y="128"/>
                  </a:lnTo>
                  <a:lnTo>
                    <a:pt x="62" y="128"/>
                  </a:lnTo>
                  <a:lnTo>
                    <a:pt x="68" y="132"/>
                  </a:lnTo>
                  <a:lnTo>
                    <a:pt x="80" y="134"/>
                  </a:lnTo>
                  <a:lnTo>
                    <a:pt x="82" y="134"/>
                  </a:lnTo>
                  <a:lnTo>
                    <a:pt x="82" y="146"/>
                  </a:lnTo>
                  <a:lnTo>
                    <a:pt x="0" y="146"/>
                  </a:lnTo>
                  <a:lnTo>
                    <a:pt x="0" y="134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12" y="132"/>
                  </a:lnTo>
                  <a:lnTo>
                    <a:pt x="18" y="128"/>
                  </a:lnTo>
                  <a:lnTo>
                    <a:pt x="18" y="128"/>
                  </a:lnTo>
                  <a:lnTo>
                    <a:pt x="20" y="122"/>
                  </a:lnTo>
                  <a:lnTo>
                    <a:pt x="20" y="108"/>
                  </a:lnTo>
                  <a:lnTo>
                    <a:pt x="20" y="42"/>
                  </a:lnTo>
                  <a:lnTo>
                    <a:pt x="20" y="42"/>
                  </a:lnTo>
                  <a:lnTo>
                    <a:pt x="20" y="28"/>
                  </a:lnTo>
                  <a:lnTo>
                    <a:pt x="18" y="20"/>
                  </a:lnTo>
                  <a:lnTo>
                    <a:pt x="18" y="20"/>
                  </a:lnTo>
                  <a:lnTo>
                    <a:pt x="12" y="18"/>
                  </a:lnTo>
                  <a:lnTo>
                    <a:pt x="2" y="16"/>
                  </a:lnTo>
                  <a:lnTo>
                    <a:pt x="0" y="16"/>
                  </a:lnTo>
                  <a:lnTo>
                    <a:pt x="0" y="4"/>
                  </a:lnTo>
                  <a:lnTo>
                    <a:pt x="58" y="4"/>
                  </a:lnTo>
                  <a:lnTo>
                    <a:pt x="58" y="30"/>
                  </a:lnTo>
                  <a:lnTo>
                    <a:pt x="58" y="30"/>
                  </a:lnTo>
                  <a:lnTo>
                    <a:pt x="68" y="18"/>
                  </a:lnTo>
                  <a:lnTo>
                    <a:pt x="78" y="8"/>
                  </a:lnTo>
                  <a:lnTo>
                    <a:pt x="90" y="2"/>
                  </a:lnTo>
                  <a:lnTo>
                    <a:pt x="104" y="0"/>
                  </a:lnTo>
                  <a:lnTo>
                    <a:pt x="104" y="0"/>
                  </a:lnTo>
                  <a:lnTo>
                    <a:pt x="112" y="2"/>
                  </a:lnTo>
                  <a:lnTo>
                    <a:pt x="112" y="46"/>
                  </a:lnTo>
                  <a:lnTo>
                    <a:pt x="94" y="46"/>
                  </a:lnTo>
                  <a:lnTo>
                    <a:pt x="94" y="44"/>
                  </a:lnTo>
                  <a:lnTo>
                    <a:pt x="94" y="44"/>
                  </a:lnTo>
                  <a:lnTo>
                    <a:pt x="92" y="28"/>
                  </a:lnTo>
                  <a:lnTo>
                    <a:pt x="92" y="28"/>
                  </a:lnTo>
                  <a:lnTo>
                    <a:pt x="90" y="26"/>
                  </a:lnTo>
                  <a:lnTo>
                    <a:pt x="86" y="26"/>
                  </a:lnTo>
                  <a:lnTo>
                    <a:pt x="86" y="26"/>
                  </a:lnTo>
                  <a:lnTo>
                    <a:pt x="78" y="28"/>
                  </a:lnTo>
                  <a:lnTo>
                    <a:pt x="70" y="30"/>
                  </a:lnTo>
                  <a:lnTo>
                    <a:pt x="64" y="36"/>
                  </a:lnTo>
                  <a:lnTo>
                    <a:pt x="58" y="44"/>
                  </a:lnTo>
                  <a:lnTo>
                    <a:pt x="58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39"/>
            <p:cNvSpPr>
              <a:spLocks/>
            </p:cNvSpPr>
            <p:nvPr/>
          </p:nvSpPr>
          <p:spPr bwMode="auto">
            <a:xfrm>
              <a:off x="5525" y="2007"/>
              <a:ext cx="114" cy="148"/>
            </a:xfrm>
            <a:custGeom>
              <a:avLst/>
              <a:gdLst>
                <a:gd name="T0" fmla="*/ 0 w 114"/>
                <a:gd name="T1" fmla="*/ 102 h 148"/>
                <a:gd name="T2" fmla="*/ 18 w 114"/>
                <a:gd name="T3" fmla="*/ 104 h 148"/>
                <a:gd name="T4" fmla="*/ 18 w 114"/>
                <a:gd name="T5" fmla="*/ 118 h 148"/>
                <a:gd name="T6" fmla="*/ 22 w 114"/>
                <a:gd name="T7" fmla="*/ 126 h 148"/>
                <a:gd name="T8" fmla="*/ 34 w 114"/>
                <a:gd name="T9" fmla="*/ 134 h 148"/>
                <a:gd name="T10" fmla="*/ 52 w 114"/>
                <a:gd name="T11" fmla="*/ 136 h 148"/>
                <a:gd name="T12" fmla="*/ 62 w 114"/>
                <a:gd name="T13" fmla="*/ 134 h 148"/>
                <a:gd name="T14" fmla="*/ 70 w 114"/>
                <a:gd name="T15" fmla="*/ 130 h 148"/>
                <a:gd name="T16" fmla="*/ 76 w 114"/>
                <a:gd name="T17" fmla="*/ 114 h 148"/>
                <a:gd name="T18" fmla="*/ 74 w 114"/>
                <a:gd name="T19" fmla="*/ 108 h 148"/>
                <a:gd name="T20" fmla="*/ 62 w 114"/>
                <a:gd name="T21" fmla="*/ 96 h 148"/>
                <a:gd name="T22" fmla="*/ 40 w 114"/>
                <a:gd name="T23" fmla="*/ 86 h 148"/>
                <a:gd name="T24" fmla="*/ 22 w 114"/>
                <a:gd name="T25" fmla="*/ 78 h 148"/>
                <a:gd name="T26" fmla="*/ 6 w 114"/>
                <a:gd name="T27" fmla="*/ 62 h 148"/>
                <a:gd name="T28" fmla="*/ 0 w 114"/>
                <a:gd name="T29" fmla="*/ 50 h 148"/>
                <a:gd name="T30" fmla="*/ 0 w 114"/>
                <a:gd name="T31" fmla="*/ 42 h 148"/>
                <a:gd name="T32" fmla="*/ 4 w 114"/>
                <a:gd name="T33" fmla="*/ 26 h 148"/>
                <a:gd name="T34" fmla="*/ 16 w 114"/>
                <a:gd name="T35" fmla="*/ 12 h 148"/>
                <a:gd name="T36" fmla="*/ 24 w 114"/>
                <a:gd name="T37" fmla="*/ 6 h 148"/>
                <a:gd name="T38" fmla="*/ 46 w 114"/>
                <a:gd name="T39" fmla="*/ 2 h 148"/>
                <a:gd name="T40" fmla="*/ 58 w 114"/>
                <a:gd name="T41" fmla="*/ 0 h 148"/>
                <a:gd name="T42" fmla="*/ 102 w 114"/>
                <a:gd name="T43" fmla="*/ 8 h 148"/>
                <a:gd name="T44" fmla="*/ 84 w 114"/>
                <a:gd name="T45" fmla="*/ 42 h 148"/>
                <a:gd name="T46" fmla="*/ 84 w 114"/>
                <a:gd name="T47" fmla="*/ 32 h 148"/>
                <a:gd name="T48" fmla="*/ 82 w 114"/>
                <a:gd name="T49" fmla="*/ 24 h 148"/>
                <a:gd name="T50" fmla="*/ 70 w 114"/>
                <a:gd name="T51" fmla="*/ 14 h 148"/>
                <a:gd name="T52" fmla="*/ 60 w 114"/>
                <a:gd name="T53" fmla="*/ 12 h 148"/>
                <a:gd name="T54" fmla="*/ 44 w 114"/>
                <a:gd name="T55" fmla="*/ 18 h 148"/>
                <a:gd name="T56" fmla="*/ 38 w 114"/>
                <a:gd name="T57" fmla="*/ 26 h 148"/>
                <a:gd name="T58" fmla="*/ 36 w 114"/>
                <a:gd name="T59" fmla="*/ 36 h 148"/>
                <a:gd name="T60" fmla="*/ 42 w 114"/>
                <a:gd name="T61" fmla="*/ 48 h 148"/>
                <a:gd name="T62" fmla="*/ 50 w 114"/>
                <a:gd name="T63" fmla="*/ 52 h 148"/>
                <a:gd name="T64" fmla="*/ 74 w 114"/>
                <a:gd name="T65" fmla="*/ 62 h 148"/>
                <a:gd name="T66" fmla="*/ 92 w 114"/>
                <a:gd name="T67" fmla="*/ 72 h 148"/>
                <a:gd name="T68" fmla="*/ 108 w 114"/>
                <a:gd name="T69" fmla="*/ 86 h 148"/>
                <a:gd name="T70" fmla="*/ 114 w 114"/>
                <a:gd name="T71" fmla="*/ 98 h 148"/>
                <a:gd name="T72" fmla="*/ 114 w 114"/>
                <a:gd name="T73" fmla="*/ 104 h 148"/>
                <a:gd name="T74" fmla="*/ 110 w 114"/>
                <a:gd name="T75" fmla="*/ 122 h 148"/>
                <a:gd name="T76" fmla="*/ 98 w 114"/>
                <a:gd name="T77" fmla="*/ 136 h 148"/>
                <a:gd name="T78" fmla="*/ 88 w 114"/>
                <a:gd name="T79" fmla="*/ 142 h 148"/>
                <a:gd name="T80" fmla="*/ 68 w 114"/>
                <a:gd name="T81" fmla="*/ 148 h 148"/>
                <a:gd name="T82" fmla="*/ 54 w 114"/>
                <a:gd name="T83" fmla="*/ 148 h 148"/>
                <a:gd name="T84" fmla="*/ 26 w 114"/>
                <a:gd name="T85" fmla="*/ 146 h 148"/>
                <a:gd name="T86" fmla="*/ 0 w 114"/>
                <a:gd name="T87" fmla="*/ 13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14" h="148">
                  <a:moveTo>
                    <a:pt x="0" y="138"/>
                  </a:moveTo>
                  <a:lnTo>
                    <a:pt x="0" y="102"/>
                  </a:lnTo>
                  <a:lnTo>
                    <a:pt x="18" y="102"/>
                  </a:lnTo>
                  <a:lnTo>
                    <a:pt x="18" y="104"/>
                  </a:lnTo>
                  <a:lnTo>
                    <a:pt x="18" y="104"/>
                  </a:lnTo>
                  <a:lnTo>
                    <a:pt x="18" y="118"/>
                  </a:lnTo>
                  <a:lnTo>
                    <a:pt x="22" y="126"/>
                  </a:lnTo>
                  <a:lnTo>
                    <a:pt x="22" y="126"/>
                  </a:lnTo>
                  <a:lnTo>
                    <a:pt x="28" y="130"/>
                  </a:lnTo>
                  <a:lnTo>
                    <a:pt x="34" y="134"/>
                  </a:lnTo>
                  <a:lnTo>
                    <a:pt x="44" y="136"/>
                  </a:lnTo>
                  <a:lnTo>
                    <a:pt x="52" y="136"/>
                  </a:lnTo>
                  <a:lnTo>
                    <a:pt x="52" y="136"/>
                  </a:lnTo>
                  <a:lnTo>
                    <a:pt x="62" y="134"/>
                  </a:lnTo>
                  <a:lnTo>
                    <a:pt x="70" y="130"/>
                  </a:lnTo>
                  <a:lnTo>
                    <a:pt x="70" y="130"/>
                  </a:lnTo>
                  <a:lnTo>
                    <a:pt x="74" y="124"/>
                  </a:lnTo>
                  <a:lnTo>
                    <a:pt x="76" y="114"/>
                  </a:lnTo>
                  <a:lnTo>
                    <a:pt x="76" y="114"/>
                  </a:lnTo>
                  <a:lnTo>
                    <a:pt x="74" y="108"/>
                  </a:lnTo>
                  <a:lnTo>
                    <a:pt x="70" y="102"/>
                  </a:lnTo>
                  <a:lnTo>
                    <a:pt x="62" y="96"/>
                  </a:lnTo>
                  <a:lnTo>
                    <a:pt x="52" y="90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22" y="78"/>
                  </a:lnTo>
                  <a:lnTo>
                    <a:pt x="10" y="68"/>
                  </a:lnTo>
                  <a:lnTo>
                    <a:pt x="6" y="62"/>
                  </a:lnTo>
                  <a:lnTo>
                    <a:pt x="2" y="56"/>
                  </a:lnTo>
                  <a:lnTo>
                    <a:pt x="0" y="50"/>
                  </a:lnTo>
                  <a:lnTo>
                    <a:pt x="0" y="42"/>
                  </a:lnTo>
                  <a:lnTo>
                    <a:pt x="0" y="42"/>
                  </a:lnTo>
                  <a:lnTo>
                    <a:pt x="0" y="34"/>
                  </a:lnTo>
                  <a:lnTo>
                    <a:pt x="4" y="26"/>
                  </a:lnTo>
                  <a:lnTo>
                    <a:pt x="8" y="18"/>
                  </a:lnTo>
                  <a:lnTo>
                    <a:pt x="16" y="12"/>
                  </a:lnTo>
                  <a:lnTo>
                    <a:pt x="16" y="12"/>
                  </a:lnTo>
                  <a:lnTo>
                    <a:pt x="24" y="6"/>
                  </a:lnTo>
                  <a:lnTo>
                    <a:pt x="34" y="4"/>
                  </a:lnTo>
                  <a:lnTo>
                    <a:pt x="46" y="2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80" y="2"/>
                  </a:lnTo>
                  <a:lnTo>
                    <a:pt x="102" y="8"/>
                  </a:lnTo>
                  <a:lnTo>
                    <a:pt x="102" y="42"/>
                  </a:lnTo>
                  <a:lnTo>
                    <a:pt x="84" y="42"/>
                  </a:lnTo>
                  <a:lnTo>
                    <a:pt x="84" y="38"/>
                  </a:lnTo>
                  <a:lnTo>
                    <a:pt x="84" y="32"/>
                  </a:lnTo>
                  <a:lnTo>
                    <a:pt x="84" y="32"/>
                  </a:lnTo>
                  <a:lnTo>
                    <a:pt x="82" y="24"/>
                  </a:lnTo>
                  <a:lnTo>
                    <a:pt x="78" y="18"/>
                  </a:lnTo>
                  <a:lnTo>
                    <a:pt x="70" y="14"/>
                  </a:lnTo>
                  <a:lnTo>
                    <a:pt x="60" y="12"/>
                  </a:lnTo>
                  <a:lnTo>
                    <a:pt x="60" y="12"/>
                  </a:lnTo>
                  <a:lnTo>
                    <a:pt x="52" y="14"/>
                  </a:lnTo>
                  <a:lnTo>
                    <a:pt x="44" y="18"/>
                  </a:lnTo>
                  <a:lnTo>
                    <a:pt x="44" y="18"/>
                  </a:lnTo>
                  <a:lnTo>
                    <a:pt x="38" y="26"/>
                  </a:lnTo>
                  <a:lnTo>
                    <a:pt x="36" y="36"/>
                  </a:lnTo>
                  <a:lnTo>
                    <a:pt x="36" y="36"/>
                  </a:lnTo>
                  <a:lnTo>
                    <a:pt x="38" y="42"/>
                  </a:lnTo>
                  <a:lnTo>
                    <a:pt x="42" y="48"/>
                  </a:lnTo>
                  <a:lnTo>
                    <a:pt x="42" y="48"/>
                  </a:lnTo>
                  <a:lnTo>
                    <a:pt x="50" y="52"/>
                  </a:lnTo>
                  <a:lnTo>
                    <a:pt x="62" y="58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92" y="72"/>
                  </a:lnTo>
                  <a:lnTo>
                    <a:pt x="104" y="80"/>
                  </a:lnTo>
                  <a:lnTo>
                    <a:pt x="108" y="86"/>
                  </a:lnTo>
                  <a:lnTo>
                    <a:pt x="112" y="92"/>
                  </a:lnTo>
                  <a:lnTo>
                    <a:pt x="114" y="98"/>
                  </a:lnTo>
                  <a:lnTo>
                    <a:pt x="114" y="104"/>
                  </a:lnTo>
                  <a:lnTo>
                    <a:pt x="114" y="104"/>
                  </a:lnTo>
                  <a:lnTo>
                    <a:pt x="114" y="114"/>
                  </a:lnTo>
                  <a:lnTo>
                    <a:pt x="110" y="122"/>
                  </a:lnTo>
                  <a:lnTo>
                    <a:pt x="104" y="130"/>
                  </a:lnTo>
                  <a:lnTo>
                    <a:pt x="98" y="136"/>
                  </a:lnTo>
                  <a:lnTo>
                    <a:pt x="98" y="136"/>
                  </a:lnTo>
                  <a:lnTo>
                    <a:pt x="88" y="142"/>
                  </a:lnTo>
                  <a:lnTo>
                    <a:pt x="78" y="146"/>
                  </a:lnTo>
                  <a:lnTo>
                    <a:pt x="68" y="148"/>
                  </a:lnTo>
                  <a:lnTo>
                    <a:pt x="54" y="148"/>
                  </a:lnTo>
                  <a:lnTo>
                    <a:pt x="54" y="148"/>
                  </a:lnTo>
                  <a:lnTo>
                    <a:pt x="40" y="148"/>
                  </a:lnTo>
                  <a:lnTo>
                    <a:pt x="26" y="146"/>
                  </a:lnTo>
                  <a:lnTo>
                    <a:pt x="12" y="144"/>
                  </a:lnTo>
                  <a:lnTo>
                    <a:pt x="0" y="138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40"/>
            <p:cNvSpPr>
              <a:spLocks noEditPoints="1"/>
            </p:cNvSpPr>
            <p:nvPr/>
          </p:nvSpPr>
          <p:spPr bwMode="auto">
            <a:xfrm>
              <a:off x="5655" y="1949"/>
              <a:ext cx="80" cy="204"/>
            </a:xfrm>
            <a:custGeom>
              <a:avLst/>
              <a:gdLst>
                <a:gd name="T0" fmla="*/ 60 w 80"/>
                <a:gd name="T1" fmla="*/ 62 h 204"/>
                <a:gd name="T2" fmla="*/ 60 w 80"/>
                <a:gd name="T3" fmla="*/ 166 h 204"/>
                <a:gd name="T4" fmla="*/ 60 w 80"/>
                <a:gd name="T5" fmla="*/ 166 h 204"/>
                <a:gd name="T6" fmla="*/ 60 w 80"/>
                <a:gd name="T7" fmla="*/ 180 h 204"/>
                <a:gd name="T8" fmla="*/ 62 w 80"/>
                <a:gd name="T9" fmla="*/ 186 h 204"/>
                <a:gd name="T10" fmla="*/ 62 w 80"/>
                <a:gd name="T11" fmla="*/ 186 h 204"/>
                <a:gd name="T12" fmla="*/ 68 w 80"/>
                <a:gd name="T13" fmla="*/ 190 h 204"/>
                <a:gd name="T14" fmla="*/ 78 w 80"/>
                <a:gd name="T15" fmla="*/ 192 h 204"/>
                <a:gd name="T16" fmla="*/ 80 w 80"/>
                <a:gd name="T17" fmla="*/ 192 h 204"/>
                <a:gd name="T18" fmla="*/ 80 w 80"/>
                <a:gd name="T19" fmla="*/ 204 h 204"/>
                <a:gd name="T20" fmla="*/ 0 w 80"/>
                <a:gd name="T21" fmla="*/ 204 h 204"/>
                <a:gd name="T22" fmla="*/ 0 w 80"/>
                <a:gd name="T23" fmla="*/ 192 h 204"/>
                <a:gd name="T24" fmla="*/ 4 w 80"/>
                <a:gd name="T25" fmla="*/ 192 h 204"/>
                <a:gd name="T26" fmla="*/ 4 w 80"/>
                <a:gd name="T27" fmla="*/ 192 h 204"/>
                <a:gd name="T28" fmla="*/ 14 w 80"/>
                <a:gd name="T29" fmla="*/ 190 h 204"/>
                <a:gd name="T30" fmla="*/ 18 w 80"/>
                <a:gd name="T31" fmla="*/ 186 h 204"/>
                <a:gd name="T32" fmla="*/ 18 w 80"/>
                <a:gd name="T33" fmla="*/ 186 h 204"/>
                <a:gd name="T34" fmla="*/ 20 w 80"/>
                <a:gd name="T35" fmla="*/ 180 h 204"/>
                <a:gd name="T36" fmla="*/ 22 w 80"/>
                <a:gd name="T37" fmla="*/ 166 h 204"/>
                <a:gd name="T38" fmla="*/ 22 w 80"/>
                <a:gd name="T39" fmla="*/ 100 h 204"/>
                <a:gd name="T40" fmla="*/ 22 w 80"/>
                <a:gd name="T41" fmla="*/ 100 h 204"/>
                <a:gd name="T42" fmla="*/ 20 w 80"/>
                <a:gd name="T43" fmla="*/ 86 h 204"/>
                <a:gd name="T44" fmla="*/ 18 w 80"/>
                <a:gd name="T45" fmla="*/ 78 h 204"/>
                <a:gd name="T46" fmla="*/ 18 w 80"/>
                <a:gd name="T47" fmla="*/ 78 h 204"/>
                <a:gd name="T48" fmla="*/ 14 w 80"/>
                <a:gd name="T49" fmla="*/ 76 h 204"/>
                <a:gd name="T50" fmla="*/ 4 w 80"/>
                <a:gd name="T51" fmla="*/ 74 h 204"/>
                <a:gd name="T52" fmla="*/ 0 w 80"/>
                <a:gd name="T53" fmla="*/ 74 h 204"/>
                <a:gd name="T54" fmla="*/ 0 w 80"/>
                <a:gd name="T55" fmla="*/ 62 h 204"/>
                <a:gd name="T56" fmla="*/ 60 w 80"/>
                <a:gd name="T57" fmla="*/ 62 h 204"/>
                <a:gd name="T58" fmla="*/ 22 w 80"/>
                <a:gd name="T59" fmla="*/ 38 h 204"/>
                <a:gd name="T60" fmla="*/ 22 w 80"/>
                <a:gd name="T61" fmla="*/ 0 h 204"/>
                <a:gd name="T62" fmla="*/ 60 w 80"/>
                <a:gd name="T63" fmla="*/ 0 h 204"/>
                <a:gd name="T64" fmla="*/ 60 w 80"/>
                <a:gd name="T65" fmla="*/ 38 h 204"/>
                <a:gd name="T66" fmla="*/ 22 w 80"/>
                <a:gd name="T67" fmla="*/ 38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80" h="204">
                  <a:moveTo>
                    <a:pt x="60" y="62"/>
                  </a:moveTo>
                  <a:lnTo>
                    <a:pt x="60" y="166"/>
                  </a:lnTo>
                  <a:lnTo>
                    <a:pt x="60" y="166"/>
                  </a:lnTo>
                  <a:lnTo>
                    <a:pt x="60" y="180"/>
                  </a:lnTo>
                  <a:lnTo>
                    <a:pt x="62" y="186"/>
                  </a:lnTo>
                  <a:lnTo>
                    <a:pt x="62" y="186"/>
                  </a:lnTo>
                  <a:lnTo>
                    <a:pt x="68" y="190"/>
                  </a:lnTo>
                  <a:lnTo>
                    <a:pt x="78" y="192"/>
                  </a:lnTo>
                  <a:lnTo>
                    <a:pt x="80" y="192"/>
                  </a:lnTo>
                  <a:lnTo>
                    <a:pt x="80" y="204"/>
                  </a:lnTo>
                  <a:lnTo>
                    <a:pt x="0" y="204"/>
                  </a:lnTo>
                  <a:lnTo>
                    <a:pt x="0" y="192"/>
                  </a:lnTo>
                  <a:lnTo>
                    <a:pt x="4" y="192"/>
                  </a:lnTo>
                  <a:lnTo>
                    <a:pt x="4" y="192"/>
                  </a:lnTo>
                  <a:lnTo>
                    <a:pt x="14" y="190"/>
                  </a:lnTo>
                  <a:lnTo>
                    <a:pt x="18" y="186"/>
                  </a:lnTo>
                  <a:lnTo>
                    <a:pt x="18" y="186"/>
                  </a:lnTo>
                  <a:lnTo>
                    <a:pt x="20" y="180"/>
                  </a:lnTo>
                  <a:lnTo>
                    <a:pt x="22" y="166"/>
                  </a:lnTo>
                  <a:lnTo>
                    <a:pt x="22" y="100"/>
                  </a:lnTo>
                  <a:lnTo>
                    <a:pt x="22" y="100"/>
                  </a:lnTo>
                  <a:lnTo>
                    <a:pt x="20" y="86"/>
                  </a:lnTo>
                  <a:lnTo>
                    <a:pt x="18" y="78"/>
                  </a:lnTo>
                  <a:lnTo>
                    <a:pt x="18" y="78"/>
                  </a:lnTo>
                  <a:lnTo>
                    <a:pt x="14" y="76"/>
                  </a:lnTo>
                  <a:lnTo>
                    <a:pt x="4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60" y="62"/>
                  </a:lnTo>
                  <a:close/>
                  <a:moveTo>
                    <a:pt x="22" y="38"/>
                  </a:moveTo>
                  <a:lnTo>
                    <a:pt x="22" y="0"/>
                  </a:lnTo>
                  <a:lnTo>
                    <a:pt x="60" y="0"/>
                  </a:lnTo>
                  <a:lnTo>
                    <a:pt x="60" y="38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41"/>
            <p:cNvSpPr>
              <a:spLocks/>
            </p:cNvSpPr>
            <p:nvPr/>
          </p:nvSpPr>
          <p:spPr bwMode="auto">
            <a:xfrm>
              <a:off x="5745" y="1981"/>
              <a:ext cx="252" cy="222"/>
            </a:xfrm>
            <a:custGeom>
              <a:avLst/>
              <a:gdLst>
                <a:gd name="T0" fmla="*/ 56 w 252"/>
                <a:gd name="T1" fmla="*/ 42 h 222"/>
                <a:gd name="T2" fmla="*/ 56 w 252"/>
                <a:gd name="T3" fmla="*/ 128 h 222"/>
                <a:gd name="T4" fmla="*/ 60 w 252"/>
                <a:gd name="T5" fmla="*/ 154 h 222"/>
                <a:gd name="T6" fmla="*/ 62 w 252"/>
                <a:gd name="T7" fmla="*/ 156 h 222"/>
                <a:gd name="T8" fmla="*/ 74 w 252"/>
                <a:gd name="T9" fmla="*/ 160 h 222"/>
                <a:gd name="T10" fmla="*/ 82 w 252"/>
                <a:gd name="T11" fmla="*/ 158 h 222"/>
                <a:gd name="T12" fmla="*/ 88 w 252"/>
                <a:gd name="T13" fmla="*/ 170 h 222"/>
                <a:gd name="T14" fmla="*/ 76 w 252"/>
                <a:gd name="T15" fmla="*/ 174 h 222"/>
                <a:gd name="T16" fmla="*/ 66 w 252"/>
                <a:gd name="T17" fmla="*/ 174 h 222"/>
                <a:gd name="T18" fmla="*/ 44 w 252"/>
                <a:gd name="T19" fmla="*/ 172 h 222"/>
                <a:gd name="T20" fmla="*/ 30 w 252"/>
                <a:gd name="T21" fmla="*/ 162 h 222"/>
                <a:gd name="T22" fmla="*/ 24 w 252"/>
                <a:gd name="T23" fmla="*/ 156 h 222"/>
                <a:gd name="T24" fmla="*/ 18 w 252"/>
                <a:gd name="T25" fmla="*/ 138 h 222"/>
                <a:gd name="T26" fmla="*/ 18 w 252"/>
                <a:gd name="T27" fmla="*/ 42 h 222"/>
                <a:gd name="T28" fmla="*/ 0 w 252"/>
                <a:gd name="T29" fmla="*/ 30 h 222"/>
                <a:gd name="T30" fmla="*/ 18 w 252"/>
                <a:gd name="T31" fmla="*/ 6 h 222"/>
                <a:gd name="T32" fmla="*/ 56 w 252"/>
                <a:gd name="T33" fmla="*/ 30 h 222"/>
                <a:gd name="T34" fmla="*/ 160 w 252"/>
                <a:gd name="T35" fmla="*/ 42 h 222"/>
                <a:gd name="T36" fmla="*/ 158 w 252"/>
                <a:gd name="T37" fmla="*/ 42 h 222"/>
                <a:gd name="T38" fmla="*/ 142 w 252"/>
                <a:gd name="T39" fmla="*/ 44 h 222"/>
                <a:gd name="T40" fmla="*/ 142 w 252"/>
                <a:gd name="T41" fmla="*/ 46 h 222"/>
                <a:gd name="T42" fmla="*/ 176 w 252"/>
                <a:gd name="T43" fmla="*/ 126 h 222"/>
                <a:gd name="T44" fmla="*/ 208 w 252"/>
                <a:gd name="T45" fmla="*/ 66 h 222"/>
                <a:gd name="T46" fmla="*/ 216 w 252"/>
                <a:gd name="T47" fmla="*/ 46 h 222"/>
                <a:gd name="T48" fmla="*/ 216 w 252"/>
                <a:gd name="T49" fmla="*/ 44 h 222"/>
                <a:gd name="T50" fmla="*/ 204 w 252"/>
                <a:gd name="T51" fmla="*/ 42 h 222"/>
                <a:gd name="T52" fmla="*/ 202 w 252"/>
                <a:gd name="T53" fmla="*/ 30 h 222"/>
                <a:gd name="T54" fmla="*/ 252 w 252"/>
                <a:gd name="T55" fmla="*/ 42 h 222"/>
                <a:gd name="T56" fmla="*/ 250 w 252"/>
                <a:gd name="T57" fmla="*/ 42 h 222"/>
                <a:gd name="T58" fmla="*/ 236 w 252"/>
                <a:gd name="T59" fmla="*/ 46 h 222"/>
                <a:gd name="T60" fmla="*/ 222 w 252"/>
                <a:gd name="T61" fmla="*/ 66 h 222"/>
                <a:gd name="T62" fmla="*/ 106 w 252"/>
                <a:gd name="T63" fmla="*/ 222 h 222"/>
                <a:gd name="T64" fmla="*/ 106 w 252"/>
                <a:gd name="T65" fmla="*/ 66 h 222"/>
                <a:gd name="T66" fmla="*/ 94 w 252"/>
                <a:gd name="T67" fmla="*/ 46 h 222"/>
                <a:gd name="T68" fmla="*/ 92 w 252"/>
                <a:gd name="T69" fmla="*/ 44 h 222"/>
                <a:gd name="T70" fmla="*/ 86 w 252"/>
                <a:gd name="T71" fmla="*/ 42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2" h="222">
                  <a:moveTo>
                    <a:pt x="86" y="42"/>
                  </a:moveTo>
                  <a:lnTo>
                    <a:pt x="56" y="42"/>
                  </a:lnTo>
                  <a:lnTo>
                    <a:pt x="56" y="128"/>
                  </a:lnTo>
                  <a:lnTo>
                    <a:pt x="56" y="128"/>
                  </a:lnTo>
                  <a:lnTo>
                    <a:pt x="56" y="144"/>
                  </a:lnTo>
                  <a:lnTo>
                    <a:pt x="60" y="154"/>
                  </a:lnTo>
                  <a:lnTo>
                    <a:pt x="60" y="154"/>
                  </a:lnTo>
                  <a:lnTo>
                    <a:pt x="62" y="156"/>
                  </a:lnTo>
                  <a:lnTo>
                    <a:pt x="64" y="158"/>
                  </a:lnTo>
                  <a:lnTo>
                    <a:pt x="74" y="160"/>
                  </a:lnTo>
                  <a:lnTo>
                    <a:pt x="74" y="160"/>
                  </a:lnTo>
                  <a:lnTo>
                    <a:pt x="82" y="158"/>
                  </a:lnTo>
                  <a:lnTo>
                    <a:pt x="88" y="156"/>
                  </a:lnTo>
                  <a:lnTo>
                    <a:pt x="88" y="170"/>
                  </a:lnTo>
                  <a:lnTo>
                    <a:pt x="88" y="170"/>
                  </a:lnTo>
                  <a:lnTo>
                    <a:pt x="76" y="174"/>
                  </a:lnTo>
                  <a:lnTo>
                    <a:pt x="66" y="174"/>
                  </a:lnTo>
                  <a:lnTo>
                    <a:pt x="66" y="174"/>
                  </a:lnTo>
                  <a:lnTo>
                    <a:pt x="54" y="174"/>
                  </a:lnTo>
                  <a:lnTo>
                    <a:pt x="44" y="172"/>
                  </a:lnTo>
                  <a:lnTo>
                    <a:pt x="36" y="168"/>
                  </a:lnTo>
                  <a:lnTo>
                    <a:pt x="30" y="162"/>
                  </a:lnTo>
                  <a:lnTo>
                    <a:pt x="30" y="162"/>
                  </a:lnTo>
                  <a:lnTo>
                    <a:pt x="24" y="156"/>
                  </a:lnTo>
                  <a:lnTo>
                    <a:pt x="20" y="148"/>
                  </a:lnTo>
                  <a:lnTo>
                    <a:pt x="18" y="138"/>
                  </a:lnTo>
                  <a:lnTo>
                    <a:pt x="18" y="128"/>
                  </a:lnTo>
                  <a:lnTo>
                    <a:pt x="18" y="42"/>
                  </a:lnTo>
                  <a:lnTo>
                    <a:pt x="0" y="42"/>
                  </a:lnTo>
                  <a:lnTo>
                    <a:pt x="0" y="30"/>
                  </a:lnTo>
                  <a:lnTo>
                    <a:pt x="18" y="30"/>
                  </a:lnTo>
                  <a:lnTo>
                    <a:pt x="18" y="6"/>
                  </a:lnTo>
                  <a:lnTo>
                    <a:pt x="56" y="0"/>
                  </a:lnTo>
                  <a:lnTo>
                    <a:pt x="56" y="30"/>
                  </a:lnTo>
                  <a:lnTo>
                    <a:pt x="160" y="30"/>
                  </a:lnTo>
                  <a:lnTo>
                    <a:pt x="160" y="42"/>
                  </a:lnTo>
                  <a:lnTo>
                    <a:pt x="158" y="42"/>
                  </a:lnTo>
                  <a:lnTo>
                    <a:pt x="158" y="42"/>
                  </a:lnTo>
                  <a:lnTo>
                    <a:pt x="146" y="42"/>
                  </a:lnTo>
                  <a:lnTo>
                    <a:pt x="142" y="44"/>
                  </a:lnTo>
                  <a:lnTo>
                    <a:pt x="142" y="46"/>
                  </a:lnTo>
                  <a:lnTo>
                    <a:pt x="142" y="46"/>
                  </a:lnTo>
                  <a:lnTo>
                    <a:pt x="150" y="66"/>
                  </a:lnTo>
                  <a:lnTo>
                    <a:pt x="176" y="126"/>
                  </a:lnTo>
                  <a:lnTo>
                    <a:pt x="208" y="66"/>
                  </a:lnTo>
                  <a:lnTo>
                    <a:pt x="208" y="66"/>
                  </a:lnTo>
                  <a:lnTo>
                    <a:pt x="214" y="52"/>
                  </a:lnTo>
                  <a:lnTo>
                    <a:pt x="216" y="46"/>
                  </a:lnTo>
                  <a:lnTo>
                    <a:pt x="216" y="46"/>
                  </a:lnTo>
                  <a:lnTo>
                    <a:pt x="216" y="44"/>
                  </a:lnTo>
                  <a:lnTo>
                    <a:pt x="214" y="42"/>
                  </a:lnTo>
                  <a:lnTo>
                    <a:pt x="204" y="42"/>
                  </a:lnTo>
                  <a:lnTo>
                    <a:pt x="202" y="42"/>
                  </a:lnTo>
                  <a:lnTo>
                    <a:pt x="202" y="30"/>
                  </a:lnTo>
                  <a:lnTo>
                    <a:pt x="252" y="30"/>
                  </a:lnTo>
                  <a:lnTo>
                    <a:pt x="252" y="42"/>
                  </a:lnTo>
                  <a:lnTo>
                    <a:pt x="250" y="42"/>
                  </a:lnTo>
                  <a:lnTo>
                    <a:pt x="250" y="42"/>
                  </a:lnTo>
                  <a:lnTo>
                    <a:pt x="240" y="42"/>
                  </a:lnTo>
                  <a:lnTo>
                    <a:pt x="236" y="46"/>
                  </a:lnTo>
                  <a:lnTo>
                    <a:pt x="236" y="46"/>
                  </a:lnTo>
                  <a:lnTo>
                    <a:pt x="222" y="66"/>
                  </a:lnTo>
                  <a:lnTo>
                    <a:pt x="140" y="222"/>
                  </a:lnTo>
                  <a:lnTo>
                    <a:pt x="106" y="222"/>
                  </a:lnTo>
                  <a:lnTo>
                    <a:pt x="154" y="170"/>
                  </a:lnTo>
                  <a:lnTo>
                    <a:pt x="106" y="66"/>
                  </a:lnTo>
                  <a:lnTo>
                    <a:pt x="106" y="66"/>
                  </a:lnTo>
                  <a:lnTo>
                    <a:pt x="94" y="46"/>
                  </a:lnTo>
                  <a:lnTo>
                    <a:pt x="94" y="46"/>
                  </a:lnTo>
                  <a:lnTo>
                    <a:pt x="92" y="44"/>
                  </a:lnTo>
                  <a:lnTo>
                    <a:pt x="86" y="42"/>
                  </a:lnTo>
                  <a:lnTo>
                    <a:pt x="86" y="4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42"/>
            <p:cNvSpPr>
              <a:spLocks/>
            </p:cNvSpPr>
            <p:nvPr/>
          </p:nvSpPr>
          <p:spPr bwMode="auto">
            <a:xfrm>
              <a:off x="2347" y="2265"/>
              <a:ext cx="110" cy="116"/>
            </a:xfrm>
            <a:custGeom>
              <a:avLst/>
              <a:gdLst>
                <a:gd name="T0" fmla="*/ 30 w 110"/>
                <a:gd name="T1" fmla="*/ 64 h 116"/>
                <a:gd name="T2" fmla="*/ 14 w 110"/>
                <a:gd name="T3" fmla="*/ 22 h 116"/>
                <a:gd name="T4" fmla="*/ 14 w 110"/>
                <a:gd name="T5" fmla="*/ 22 h 116"/>
                <a:gd name="T6" fmla="*/ 8 w 110"/>
                <a:gd name="T7" fmla="*/ 8 h 116"/>
                <a:gd name="T8" fmla="*/ 8 w 110"/>
                <a:gd name="T9" fmla="*/ 8 h 116"/>
                <a:gd name="T10" fmla="*/ 2 w 110"/>
                <a:gd name="T11" fmla="*/ 6 h 116"/>
                <a:gd name="T12" fmla="*/ 0 w 110"/>
                <a:gd name="T13" fmla="*/ 6 h 116"/>
                <a:gd name="T14" fmla="*/ 2 w 110"/>
                <a:gd name="T15" fmla="*/ 0 h 116"/>
                <a:gd name="T16" fmla="*/ 48 w 110"/>
                <a:gd name="T17" fmla="*/ 0 h 116"/>
                <a:gd name="T18" fmla="*/ 46 w 110"/>
                <a:gd name="T19" fmla="*/ 6 h 116"/>
                <a:gd name="T20" fmla="*/ 44 w 110"/>
                <a:gd name="T21" fmla="*/ 6 h 116"/>
                <a:gd name="T22" fmla="*/ 44 w 110"/>
                <a:gd name="T23" fmla="*/ 6 h 116"/>
                <a:gd name="T24" fmla="*/ 38 w 110"/>
                <a:gd name="T25" fmla="*/ 8 h 116"/>
                <a:gd name="T26" fmla="*/ 36 w 110"/>
                <a:gd name="T27" fmla="*/ 10 h 116"/>
                <a:gd name="T28" fmla="*/ 36 w 110"/>
                <a:gd name="T29" fmla="*/ 10 h 116"/>
                <a:gd name="T30" fmla="*/ 40 w 110"/>
                <a:gd name="T31" fmla="*/ 22 h 116"/>
                <a:gd name="T32" fmla="*/ 52 w 110"/>
                <a:gd name="T33" fmla="*/ 54 h 116"/>
                <a:gd name="T34" fmla="*/ 78 w 110"/>
                <a:gd name="T35" fmla="*/ 22 h 116"/>
                <a:gd name="T36" fmla="*/ 78 w 110"/>
                <a:gd name="T37" fmla="*/ 22 h 116"/>
                <a:gd name="T38" fmla="*/ 84 w 110"/>
                <a:gd name="T39" fmla="*/ 14 h 116"/>
                <a:gd name="T40" fmla="*/ 86 w 110"/>
                <a:gd name="T41" fmla="*/ 10 h 116"/>
                <a:gd name="T42" fmla="*/ 86 w 110"/>
                <a:gd name="T43" fmla="*/ 10 h 116"/>
                <a:gd name="T44" fmla="*/ 86 w 110"/>
                <a:gd name="T45" fmla="*/ 8 h 116"/>
                <a:gd name="T46" fmla="*/ 80 w 110"/>
                <a:gd name="T47" fmla="*/ 6 h 116"/>
                <a:gd name="T48" fmla="*/ 80 w 110"/>
                <a:gd name="T49" fmla="*/ 6 h 116"/>
                <a:gd name="T50" fmla="*/ 80 w 110"/>
                <a:gd name="T51" fmla="*/ 0 h 116"/>
                <a:gd name="T52" fmla="*/ 110 w 110"/>
                <a:gd name="T53" fmla="*/ 0 h 116"/>
                <a:gd name="T54" fmla="*/ 110 w 110"/>
                <a:gd name="T55" fmla="*/ 6 h 116"/>
                <a:gd name="T56" fmla="*/ 108 w 110"/>
                <a:gd name="T57" fmla="*/ 6 h 116"/>
                <a:gd name="T58" fmla="*/ 108 w 110"/>
                <a:gd name="T59" fmla="*/ 6 h 116"/>
                <a:gd name="T60" fmla="*/ 104 w 110"/>
                <a:gd name="T61" fmla="*/ 8 h 116"/>
                <a:gd name="T62" fmla="*/ 104 w 110"/>
                <a:gd name="T63" fmla="*/ 8 h 116"/>
                <a:gd name="T64" fmla="*/ 100 w 110"/>
                <a:gd name="T65" fmla="*/ 8 h 116"/>
                <a:gd name="T66" fmla="*/ 98 w 110"/>
                <a:gd name="T67" fmla="*/ 12 h 116"/>
                <a:gd name="T68" fmla="*/ 98 w 110"/>
                <a:gd name="T69" fmla="*/ 12 h 116"/>
                <a:gd name="T70" fmla="*/ 88 w 110"/>
                <a:gd name="T71" fmla="*/ 22 h 116"/>
                <a:gd name="T72" fmla="*/ 56 w 110"/>
                <a:gd name="T73" fmla="*/ 64 h 116"/>
                <a:gd name="T74" fmla="*/ 50 w 110"/>
                <a:gd name="T75" fmla="*/ 94 h 116"/>
                <a:gd name="T76" fmla="*/ 50 w 110"/>
                <a:gd name="T77" fmla="*/ 94 h 116"/>
                <a:gd name="T78" fmla="*/ 48 w 110"/>
                <a:gd name="T79" fmla="*/ 106 h 116"/>
                <a:gd name="T80" fmla="*/ 48 w 110"/>
                <a:gd name="T81" fmla="*/ 106 h 116"/>
                <a:gd name="T82" fmla="*/ 50 w 110"/>
                <a:gd name="T83" fmla="*/ 108 h 116"/>
                <a:gd name="T84" fmla="*/ 50 w 110"/>
                <a:gd name="T85" fmla="*/ 108 h 116"/>
                <a:gd name="T86" fmla="*/ 60 w 110"/>
                <a:gd name="T87" fmla="*/ 110 h 116"/>
                <a:gd name="T88" fmla="*/ 62 w 110"/>
                <a:gd name="T89" fmla="*/ 110 h 116"/>
                <a:gd name="T90" fmla="*/ 60 w 110"/>
                <a:gd name="T91" fmla="*/ 116 h 116"/>
                <a:gd name="T92" fmla="*/ 6 w 110"/>
                <a:gd name="T93" fmla="*/ 116 h 116"/>
                <a:gd name="T94" fmla="*/ 8 w 110"/>
                <a:gd name="T95" fmla="*/ 110 h 116"/>
                <a:gd name="T96" fmla="*/ 8 w 110"/>
                <a:gd name="T97" fmla="*/ 110 h 116"/>
                <a:gd name="T98" fmla="*/ 8 w 110"/>
                <a:gd name="T99" fmla="*/ 110 h 116"/>
                <a:gd name="T100" fmla="*/ 16 w 110"/>
                <a:gd name="T101" fmla="*/ 108 h 116"/>
                <a:gd name="T102" fmla="*/ 20 w 110"/>
                <a:gd name="T103" fmla="*/ 108 h 116"/>
                <a:gd name="T104" fmla="*/ 20 w 110"/>
                <a:gd name="T105" fmla="*/ 108 h 116"/>
                <a:gd name="T106" fmla="*/ 26 w 110"/>
                <a:gd name="T107" fmla="*/ 94 h 116"/>
                <a:gd name="T108" fmla="*/ 30 w 110"/>
                <a:gd name="T109" fmla="*/ 64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10" h="116">
                  <a:moveTo>
                    <a:pt x="30" y="64"/>
                  </a:moveTo>
                  <a:lnTo>
                    <a:pt x="14" y="22"/>
                  </a:lnTo>
                  <a:lnTo>
                    <a:pt x="14" y="22"/>
                  </a:lnTo>
                  <a:lnTo>
                    <a:pt x="8" y="8"/>
                  </a:lnTo>
                  <a:lnTo>
                    <a:pt x="8" y="8"/>
                  </a:lnTo>
                  <a:lnTo>
                    <a:pt x="2" y="6"/>
                  </a:lnTo>
                  <a:lnTo>
                    <a:pt x="0" y="6"/>
                  </a:lnTo>
                  <a:lnTo>
                    <a:pt x="2" y="0"/>
                  </a:lnTo>
                  <a:lnTo>
                    <a:pt x="48" y="0"/>
                  </a:lnTo>
                  <a:lnTo>
                    <a:pt x="46" y="6"/>
                  </a:lnTo>
                  <a:lnTo>
                    <a:pt x="44" y="6"/>
                  </a:lnTo>
                  <a:lnTo>
                    <a:pt x="44" y="6"/>
                  </a:lnTo>
                  <a:lnTo>
                    <a:pt x="38" y="8"/>
                  </a:lnTo>
                  <a:lnTo>
                    <a:pt x="36" y="10"/>
                  </a:lnTo>
                  <a:lnTo>
                    <a:pt x="36" y="10"/>
                  </a:lnTo>
                  <a:lnTo>
                    <a:pt x="40" y="22"/>
                  </a:lnTo>
                  <a:lnTo>
                    <a:pt x="52" y="54"/>
                  </a:lnTo>
                  <a:lnTo>
                    <a:pt x="78" y="22"/>
                  </a:lnTo>
                  <a:lnTo>
                    <a:pt x="78" y="22"/>
                  </a:lnTo>
                  <a:lnTo>
                    <a:pt x="84" y="14"/>
                  </a:lnTo>
                  <a:lnTo>
                    <a:pt x="86" y="10"/>
                  </a:lnTo>
                  <a:lnTo>
                    <a:pt x="86" y="10"/>
                  </a:lnTo>
                  <a:lnTo>
                    <a:pt x="86" y="8"/>
                  </a:lnTo>
                  <a:lnTo>
                    <a:pt x="80" y="6"/>
                  </a:lnTo>
                  <a:lnTo>
                    <a:pt x="80" y="6"/>
                  </a:lnTo>
                  <a:lnTo>
                    <a:pt x="80" y="0"/>
                  </a:lnTo>
                  <a:lnTo>
                    <a:pt x="110" y="0"/>
                  </a:lnTo>
                  <a:lnTo>
                    <a:pt x="110" y="6"/>
                  </a:lnTo>
                  <a:lnTo>
                    <a:pt x="108" y="6"/>
                  </a:lnTo>
                  <a:lnTo>
                    <a:pt x="108" y="6"/>
                  </a:lnTo>
                  <a:lnTo>
                    <a:pt x="104" y="8"/>
                  </a:lnTo>
                  <a:lnTo>
                    <a:pt x="104" y="8"/>
                  </a:lnTo>
                  <a:lnTo>
                    <a:pt x="100" y="8"/>
                  </a:lnTo>
                  <a:lnTo>
                    <a:pt x="98" y="12"/>
                  </a:lnTo>
                  <a:lnTo>
                    <a:pt x="98" y="12"/>
                  </a:lnTo>
                  <a:lnTo>
                    <a:pt x="88" y="22"/>
                  </a:lnTo>
                  <a:lnTo>
                    <a:pt x="56" y="64"/>
                  </a:lnTo>
                  <a:lnTo>
                    <a:pt x="50" y="94"/>
                  </a:lnTo>
                  <a:lnTo>
                    <a:pt x="50" y="94"/>
                  </a:lnTo>
                  <a:lnTo>
                    <a:pt x="48" y="106"/>
                  </a:lnTo>
                  <a:lnTo>
                    <a:pt x="48" y="106"/>
                  </a:lnTo>
                  <a:lnTo>
                    <a:pt x="50" y="108"/>
                  </a:lnTo>
                  <a:lnTo>
                    <a:pt x="50" y="108"/>
                  </a:lnTo>
                  <a:lnTo>
                    <a:pt x="60" y="110"/>
                  </a:lnTo>
                  <a:lnTo>
                    <a:pt x="62" y="110"/>
                  </a:lnTo>
                  <a:lnTo>
                    <a:pt x="60" y="116"/>
                  </a:lnTo>
                  <a:lnTo>
                    <a:pt x="6" y="116"/>
                  </a:lnTo>
                  <a:lnTo>
                    <a:pt x="8" y="110"/>
                  </a:lnTo>
                  <a:lnTo>
                    <a:pt x="8" y="110"/>
                  </a:lnTo>
                  <a:lnTo>
                    <a:pt x="8" y="110"/>
                  </a:lnTo>
                  <a:lnTo>
                    <a:pt x="16" y="108"/>
                  </a:lnTo>
                  <a:lnTo>
                    <a:pt x="20" y="108"/>
                  </a:lnTo>
                  <a:lnTo>
                    <a:pt x="20" y="108"/>
                  </a:lnTo>
                  <a:lnTo>
                    <a:pt x="26" y="94"/>
                  </a:lnTo>
                  <a:lnTo>
                    <a:pt x="30" y="6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43"/>
            <p:cNvSpPr>
              <a:spLocks noEditPoints="1"/>
            </p:cNvSpPr>
            <p:nvPr/>
          </p:nvSpPr>
          <p:spPr bwMode="auto">
            <a:xfrm>
              <a:off x="2435" y="2293"/>
              <a:ext cx="90" cy="90"/>
            </a:xfrm>
            <a:custGeom>
              <a:avLst/>
              <a:gdLst>
                <a:gd name="T0" fmla="*/ 0 w 90"/>
                <a:gd name="T1" fmla="*/ 62 h 90"/>
                <a:gd name="T2" fmla="*/ 4 w 90"/>
                <a:gd name="T3" fmla="*/ 40 h 90"/>
                <a:gd name="T4" fmla="*/ 18 w 90"/>
                <a:gd name="T5" fmla="*/ 18 h 90"/>
                <a:gd name="T6" fmla="*/ 28 w 90"/>
                <a:gd name="T7" fmla="*/ 10 h 90"/>
                <a:gd name="T8" fmla="*/ 48 w 90"/>
                <a:gd name="T9" fmla="*/ 0 h 90"/>
                <a:gd name="T10" fmla="*/ 60 w 90"/>
                <a:gd name="T11" fmla="*/ 0 h 90"/>
                <a:gd name="T12" fmla="*/ 78 w 90"/>
                <a:gd name="T13" fmla="*/ 4 h 90"/>
                <a:gd name="T14" fmla="*/ 82 w 90"/>
                <a:gd name="T15" fmla="*/ 8 h 90"/>
                <a:gd name="T16" fmla="*/ 88 w 90"/>
                <a:gd name="T17" fmla="*/ 18 h 90"/>
                <a:gd name="T18" fmla="*/ 90 w 90"/>
                <a:gd name="T19" fmla="*/ 30 h 90"/>
                <a:gd name="T20" fmla="*/ 88 w 90"/>
                <a:gd name="T21" fmla="*/ 50 h 90"/>
                <a:gd name="T22" fmla="*/ 76 w 90"/>
                <a:gd name="T23" fmla="*/ 70 h 90"/>
                <a:gd name="T24" fmla="*/ 66 w 90"/>
                <a:gd name="T25" fmla="*/ 78 h 90"/>
                <a:gd name="T26" fmla="*/ 44 w 90"/>
                <a:gd name="T27" fmla="*/ 90 h 90"/>
                <a:gd name="T28" fmla="*/ 32 w 90"/>
                <a:gd name="T29" fmla="*/ 90 h 90"/>
                <a:gd name="T30" fmla="*/ 8 w 90"/>
                <a:gd name="T31" fmla="*/ 84 h 90"/>
                <a:gd name="T32" fmla="*/ 6 w 90"/>
                <a:gd name="T33" fmla="*/ 78 h 90"/>
                <a:gd name="T34" fmla="*/ 0 w 90"/>
                <a:gd name="T35" fmla="*/ 62 h 90"/>
                <a:gd name="T36" fmla="*/ 26 w 90"/>
                <a:gd name="T37" fmla="*/ 58 h 90"/>
                <a:gd name="T38" fmla="*/ 26 w 90"/>
                <a:gd name="T39" fmla="*/ 68 h 90"/>
                <a:gd name="T40" fmla="*/ 28 w 90"/>
                <a:gd name="T41" fmla="*/ 76 h 90"/>
                <a:gd name="T42" fmla="*/ 38 w 90"/>
                <a:gd name="T43" fmla="*/ 82 h 90"/>
                <a:gd name="T44" fmla="*/ 44 w 90"/>
                <a:gd name="T45" fmla="*/ 80 h 90"/>
                <a:gd name="T46" fmla="*/ 54 w 90"/>
                <a:gd name="T47" fmla="*/ 72 h 90"/>
                <a:gd name="T48" fmla="*/ 58 w 90"/>
                <a:gd name="T49" fmla="*/ 66 h 90"/>
                <a:gd name="T50" fmla="*/ 66 w 90"/>
                <a:gd name="T51" fmla="*/ 32 h 90"/>
                <a:gd name="T52" fmla="*/ 66 w 90"/>
                <a:gd name="T53" fmla="*/ 22 h 90"/>
                <a:gd name="T54" fmla="*/ 64 w 90"/>
                <a:gd name="T55" fmla="*/ 14 h 90"/>
                <a:gd name="T56" fmla="*/ 54 w 90"/>
                <a:gd name="T57" fmla="*/ 8 h 90"/>
                <a:gd name="T58" fmla="*/ 48 w 90"/>
                <a:gd name="T59" fmla="*/ 10 h 90"/>
                <a:gd name="T60" fmla="*/ 38 w 90"/>
                <a:gd name="T61" fmla="*/ 18 h 90"/>
                <a:gd name="T62" fmla="*/ 34 w 90"/>
                <a:gd name="T63" fmla="*/ 24 h 90"/>
                <a:gd name="T64" fmla="*/ 26 w 90"/>
                <a:gd name="T65" fmla="*/ 5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90">
                  <a:moveTo>
                    <a:pt x="0" y="62"/>
                  </a:moveTo>
                  <a:lnTo>
                    <a:pt x="0" y="62"/>
                  </a:lnTo>
                  <a:lnTo>
                    <a:pt x="2" y="50"/>
                  </a:lnTo>
                  <a:lnTo>
                    <a:pt x="4" y="40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8" y="10"/>
                  </a:lnTo>
                  <a:lnTo>
                    <a:pt x="38" y="4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72" y="2"/>
                  </a:lnTo>
                  <a:lnTo>
                    <a:pt x="78" y="4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6" y="12"/>
                  </a:lnTo>
                  <a:lnTo>
                    <a:pt x="88" y="18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90" y="40"/>
                  </a:lnTo>
                  <a:lnTo>
                    <a:pt x="88" y="50"/>
                  </a:lnTo>
                  <a:lnTo>
                    <a:pt x="82" y="6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66" y="78"/>
                  </a:lnTo>
                  <a:lnTo>
                    <a:pt x="56" y="86"/>
                  </a:lnTo>
                  <a:lnTo>
                    <a:pt x="44" y="90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18" y="88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6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26" y="58"/>
                  </a:moveTo>
                  <a:lnTo>
                    <a:pt x="26" y="58"/>
                  </a:lnTo>
                  <a:lnTo>
                    <a:pt x="26" y="68"/>
                  </a:lnTo>
                  <a:lnTo>
                    <a:pt x="28" y="76"/>
                  </a:lnTo>
                  <a:lnTo>
                    <a:pt x="28" y="76"/>
                  </a:lnTo>
                  <a:lnTo>
                    <a:pt x="34" y="8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44" y="80"/>
                  </a:lnTo>
                  <a:lnTo>
                    <a:pt x="48" y="78"/>
                  </a:lnTo>
                  <a:lnTo>
                    <a:pt x="54" y="72"/>
                  </a:lnTo>
                  <a:lnTo>
                    <a:pt x="58" y="66"/>
                  </a:lnTo>
                  <a:lnTo>
                    <a:pt x="58" y="66"/>
                  </a:lnTo>
                  <a:lnTo>
                    <a:pt x="64" y="50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66" y="2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0" y="10"/>
                  </a:lnTo>
                  <a:lnTo>
                    <a:pt x="54" y="8"/>
                  </a:lnTo>
                  <a:lnTo>
                    <a:pt x="54" y="8"/>
                  </a:lnTo>
                  <a:lnTo>
                    <a:pt x="48" y="10"/>
                  </a:lnTo>
                  <a:lnTo>
                    <a:pt x="44" y="12"/>
                  </a:lnTo>
                  <a:lnTo>
                    <a:pt x="38" y="18"/>
                  </a:lnTo>
                  <a:lnTo>
                    <a:pt x="34" y="24"/>
                  </a:lnTo>
                  <a:lnTo>
                    <a:pt x="34" y="24"/>
                  </a:lnTo>
                  <a:lnTo>
                    <a:pt x="28" y="40"/>
                  </a:lnTo>
                  <a:lnTo>
                    <a:pt x="26" y="58"/>
                  </a:lnTo>
                  <a:lnTo>
                    <a:pt x="26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44"/>
            <p:cNvSpPr>
              <a:spLocks/>
            </p:cNvSpPr>
            <p:nvPr/>
          </p:nvSpPr>
          <p:spPr bwMode="auto">
            <a:xfrm>
              <a:off x="2535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4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4 w 88"/>
                <a:gd name="T23" fmla="*/ 84 h 88"/>
                <a:gd name="T24" fmla="*/ 4 w 88"/>
                <a:gd name="T25" fmla="*/ 84 h 88"/>
                <a:gd name="T26" fmla="*/ 2 w 88"/>
                <a:gd name="T27" fmla="*/ 80 h 88"/>
                <a:gd name="T28" fmla="*/ 0 w 88"/>
                <a:gd name="T29" fmla="*/ 74 h 88"/>
                <a:gd name="T30" fmla="*/ 0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2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4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2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45"/>
            <p:cNvSpPr>
              <a:spLocks/>
            </p:cNvSpPr>
            <p:nvPr/>
          </p:nvSpPr>
          <p:spPr bwMode="auto">
            <a:xfrm>
              <a:off x="2637" y="2293"/>
              <a:ext cx="80" cy="88"/>
            </a:xfrm>
            <a:custGeom>
              <a:avLst/>
              <a:gdLst>
                <a:gd name="T0" fmla="*/ 0 w 80"/>
                <a:gd name="T1" fmla="*/ 88 h 88"/>
                <a:gd name="T2" fmla="*/ 12 w 80"/>
                <a:gd name="T3" fmla="*/ 24 h 88"/>
                <a:gd name="T4" fmla="*/ 12 w 80"/>
                <a:gd name="T5" fmla="*/ 24 h 88"/>
                <a:gd name="T6" fmla="*/ 14 w 80"/>
                <a:gd name="T7" fmla="*/ 14 h 88"/>
                <a:gd name="T8" fmla="*/ 14 w 80"/>
                <a:gd name="T9" fmla="*/ 14 h 88"/>
                <a:gd name="T10" fmla="*/ 12 w 80"/>
                <a:gd name="T11" fmla="*/ 12 h 88"/>
                <a:gd name="T12" fmla="*/ 12 w 80"/>
                <a:gd name="T13" fmla="*/ 10 h 88"/>
                <a:gd name="T14" fmla="*/ 4 w 80"/>
                <a:gd name="T15" fmla="*/ 10 h 88"/>
                <a:gd name="T16" fmla="*/ 2 w 80"/>
                <a:gd name="T17" fmla="*/ 10 h 88"/>
                <a:gd name="T18" fmla="*/ 4 w 80"/>
                <a:gd name="T19" fmla="*/ 2 h 88"/>
                <a:gd name="T20" fmla="*/ 40 w 80"/>
                <a:gd name="T21" fmla="*/ 2 h 88"/>
                <a:gd name="T22" fmla="*/ 32 w 80"/>
                <a:gd name="T23" fmla="*/ 38 h 88"/>
                <a:gd name="T24" fmla="*/ 32 w 80"/>
                <a:gd name="T25" fmla="*/ 38 h 88"/>
                <a:gd name="T26" fmla="*/ 42 w 80"/>
                <a:gd name="T27" fmla="*/ 22 h 88"/>
                <a:gd name="T28" fmla="*/ 52 w 80"/>
                <a:gd name="T29" fmla="*/ 10 h 88"/>
                <a:gd name="T30" fmla="*/ 52 w 80"/>
                <a:gd name="T31" fmla="*/ 10 h 88"/>
                <a:gd name="T32" fmla="*/ 64 w 80"/>
                <a:gd name="T33" fmla="*/ 2 h 88"/>
                <a:gd name="T34" fmla="*/ 70 w 80"/>
                <a:gd name="T35" fmla="*/ 0 h 88"/>
                <a:gd name="T36" fmla="*/ 74 w 80"/>
                <a:gd name="T37" fmla="*/ 0 h 88"/>
                <a:gd name="T38" fmla="*/ 74 w 80"/>
                <a:gd name="T39" fmla="*/ 0 h 88"/>
                <a:gd name="T40" fmla="*/ 80 w 80"/>
                <a:gd name="T41" fmla="*/ 2 h 88"/>
                <a:gd name="T42" fmla="*/ 72 w 80"/>
                <a:gd name="T43" fmla="*/ 24 h 88"/>
                <a:gd name="T44" fmla="*/ 72 w 80"/>
                <a:gd name="T45" fmla="*/ 24 h 88"/>
                <a:gd name="T46" fmla="*/ 66 w 80"/>
                <a:gd name="T47" fmla="*/ 20 h 88"/>
                <a:gd name="T48" fmla="*/ 66 w 80"/>
                <a:gd name="T49" fmla="*/ 20 h 88"/>
                <a:gd name="T50" fmla="*/ 58 w 80"/>
                <a:gd name="T51" fmla="*/ 24 h 88"/>
                <a:gd name="T52" fmla="*/ 50 w 80"/>
                <a:gd name="T53" fmla="*/ 30 h 88"/>
                <a:gd name="T54" fmla="*/ 40 w 80"/>
                <a:gd name="T55" fmla="*/ 40 h 88"/>
                <a:gd name="T56" fmla="*/ 30 w 80"/>
                <a:gd name="T57" fmla="*/ 54 h 88"/>
                <a:gd name="T58" fmla="*/ 22 w 80"/>
                <a:gd name="T59" fmla="*/ 88 h 88"/>
                <a:gd name="T60" fmla="*/ 0 w 80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0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42" y="22"/>
                  </a:lnTo>
                  <a:lnTo>
                    <a:pt x="52" y="10"/>
                  </a:lnTo>
                  <a:lnTo>
                    <a:pt x="52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4" y="0"/>
                  </a:lnTo>
                  <a:lnTo>
                    <a:pt x="74" y="0"/>
                  </a:lnTo>
                  <a:lnTo>
                    <a:pt x="80" y="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2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46"/>
            <p:cNvSpPr>
              <a:spLocks/>
            </p:cNvSpPr>
            <p:nvPr/>
          </p:nvSpPr>
          <p:spPr bwMode="auto">
            <a:xfrm>
              <a:off x="2749" y="2265"/>
              <a:ext cx="110" cy="116"/>
            </a:xfrm>
            <a:custGeom>
              <a:avLst/>
              <a:gdLst>
                <a:gd name="T0" fmla="*/ 50 w 110"/>
                <a:gd name="T1" fmla="*/ 62 h 116"/>
                <a:gd name="T2" fmla="*/ 42 w 110"/>
                <a:gd name="T3" fmla="*/ 94 h 116"/>
                <a:gd name="T4" fmla="*/ 42 w 110"/>
                <a:gd name="T5" fmla="*/ 94 h 116"/>
                <a:gd name="T6" fmla="*/ 42 w 110"/>
                <a:gd name="T7" fmla="*/ 106 h 116"/>
                <a:gd name="T8" fmla="*/ 42 w 110"/>
                <a:gd name="T9" fmla="*/ 106 h 116"/>
                <a:gd name="T10" fmla="*/ 44 w 110"/>
                <a:gd name="T11" fmla="*/ 108 h 116"/>
                <a:gd name="T12" fmla="*/ 44 w 110"/>
                <a:gd name="T13" fmla="*/ 108 h 116"/>
                <a:gd name="T14" fmla="*/ 52 w 110"/>
                <a:gd name="T15" fmla="*/ 110 h 116"/>
                <a:gd name="T16" fmla="*/ 54 w 110"/>
                <a:gd name="T17" fmla="*/ 110 h 116"/>
                <a:gd name="T18" fmla="*/ 52 w 110"/>
                <a:gd name="T19" fmla="*/ 116 h 116"/>
                <a:gd name="T20" fmla="*/ 0 w 110"/>
                <a:gd name="T21" fmla="*/ 116 h 116"/>
                <a:gd name="T22" fmla="*/ 2 w 110"/>
                <a:gd name="T23" fmla="*/ 110 h 116"/>
                <a:gd name="T24" fmla="*/ 4 w 110"/>
                <a:gd name="T25" fmla="*/ 110 h 116"/>
                <a:gd name="T26" fmla="*/ 4 w 110"/>
                <a:gd name="T27" fmla="*/ 110 h 116"/>
                <a:gd name="T28" fmla="*/ 10 w 110"/>
                <a:gd name="T29" fmla="*/ 108 h 116"/>
                <a:gd name="T30" fmla="*/ 14 w 110"/>
                <a:gd name="T31" fmla="*/ 108 h 116"/>
                <a:gd name="T32" fmla="*/ 14 w 110"/>
                <a:gd name="T33" fmla="*/ 108 h 116"/>
                <a:gd name="T34" fmla="*/ 18 w 110"/>
                <a:gd name="T35" fmla="*/ 94 h 116"/>
                <a:gd name="T36" fmla="*/ 32 w 110"/>
                <a:gd name="T37" fmla="*/ 22 h 116"/>
                <a:gd name="T38" fmla="*/ 34 w 110"/>
                <a:gd name="T39" fmla="*/ 12 h 116"/>
                <a:gd name="T40" fmla="*/ 34 w 110"/>
                <a:gd name="T41" fmla="*/ 12 h 116"/>
                <a:gd name="T42" fmla="*/ 34 w 110"/>
                <a:gd name="T43" fmla="*/ 10 h 116"/>
                <a:gd name="T44" fmla="*/ 32 w 110"/>
                <a:gd name="T45" fmla="*/ 8 h 116"/>
                <a:gd name="T46" fmla="*/ 24 w 110"/>
                <a:gd name="T47" fmla="*/ 6 h 116"/>
                <a:gd name="T48" fmla="*/ 22 w 110"/>
                <a:gd name="T49" fmla="*/ 6 h 116"/>
                <a:gd name="T50" fmla="*/ 24 w 110"/>
                <a:gd name="T51" fmla="*/ 0 h 116"/>
                <a:gd name="T52" fmla="*/ 110 w 110"/>
                <a:gd name="T53" fmla="*/ 0 h 116"/>
                <a:gd name="T54" fmla="*/ 106 w 110"/>
                <a:gd name="T55" fmla="*/ 22 h 116"/>
                <a:gd name="T56" fmla="*/ 94 w 110"/>
                <a:gd name="T57" fmla="*/ 22 h 116"/>
                <a:gd name="T58" fmla="*/ 94 w 110"/>
                <a:gd name="T59" fmla="*/ 20 h 116"/>
                <a:gd name="T60" fmla="*/ 94 w 110"/>
                <a:gd name="T61" fmla="*/ 20 h 116"/>
                <a:gd name="T62" fmla="*/ 96 w 110"/>
                <a:gd name="T63" fmla="*/ 12 h 116"/>
                <a:gd name="T64" fmla="*/ 96 w 110"/>
                <a:gd name="T65" fmla="*/ 12 h 116"/>
                <a:gd name="T66" fmla="*/ 96 w 110"/>
                <a:gd name="T67" fmla="*/ 10 h 116"/>
                <a:gd name="T68" fmla="*/ 94 w 110"/>
                <a:gd name="T69" fmla="*/ 8 h 116"/>
                <a:gd name="T70" fmla="*/ 84 w 110"/>
                <a:gd name="T71" fmla="*/ 8 h 116"/>
                <a:gd name="T72" fmla="*/ 60 w 110"/>
                <a:gd name="T73" fmla="*/ 8 h 116"/>
                <a:gd name="T74" fmla="*/ 50 w 110"/>
                <a:gd name="T75" fmla="*/ 54 h 116"/>
                <a:gd name="T76" fmla="*/ 66 w 110"/>
                <a:gd name="T77" fmla="*/ 54 h 116"/>
                <a:gd name="T78" fmla="*/ 66 w 110"/>
                <a:gd name="T79" fmla="*/ 54 h 116"/>
                <a:gd name="T80" fmla="*/ 78 w 110"/>
                <a:gd name="T81" fmla="*/ 54 h 116"/>
                <a:gd name="T82" fmla="*/ 78 w 110"/>
                <a:gd name="T83" fmla="*/ 54 h 116"/>
                <a:gd name="T84" fmla="*/ 80 w 110"/>
                <a:gd name="T85" fmla="*/ 50 h 116"/>
                <a:gd name="T86" fmla="*/ 80 w 110"/>
                <a:gd name="T87" fmla="*/ 50 h 116"/>
                <a:gd name="T88" fmla="*/ 80 w 110"/>
                <a:gd name="T89" fmla="*/ 46 h 116"/>
                <a:gd name="T90" fmla="*/ 82 w 110"/>
                <a:gd name="T91" fmla="*/ 46 h 116"/>
                <a:gd name="T92" fmla="*/ 90 w 110"/>
                <a:gd name="T93" fmla="*/ 46 h 116"/>
                <a:gd name="T94" fmla="*/ 84 w 110"/>
                <a:gd name="T95" fmla="*/ 70 h 116"/>
                <a:gd name="T96" fmla="*/ 76 w 110"/>
                <a:gd name="T97" fmla="*/ 70 h 116"/>
                <a:gd name="T98" fmla="*/ 76 w 110"/>
                <a:gd name="T99" fmla="*/ 70 h 116"/>
                <a:gd name="T100" fmla="*/ 76 w 110"/>
                <a:gd name="T101" fmla="*/ 70 h 116"/>
                <a:gd name="T102" fmla="*/ 76 w 110"/>
                <a:gd name="T103" fmla="*/ 66 h 116"/>
                <a:gd name="T104" fmla="*/ 76 w 110"/>
                <a:gd name="T105" fmla="*/ 66 h 116"/>
                <a:gd name="T106" fmla="*/ 78 w 110"/>
                <a:gd name="T107" fmla="*/ 64 h 116"/>
                <a:gd name="T108" fmla="*/ 78 w 110"/>
                <a:gd name="T109" fmla="*/ 64 h 116"/>
                <a:gd name="T110" fmla="*/ 74 w 110"/>
                <a:gd name="T111" fmla="*/ 62 h 116"/>
                <a:gd name="T112" fmla="*/ 66 w 110"/>
                <a:gd name="T113" fmla="*/ 62 h 116"/>
                <a:gd name="T114" fmla="*/ 50 w 110"/>
                <a:gd name="T115" fmla="*/ 6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" h="116">
                  <a:moveTo>
                    <a:pt x="50" y="62"/>
                  </a:moveTo>
                  <a:lnTo>
                    <a:pt x="42" y="94"/>
                  </a:lnTo>
                  <a:lnTo>
                    <a:pt x="42" y="94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44" y="108"/>
                  </a:lnTo>
                  <a:lnTo>
                    <a:pt x="44" y="108"/>
                  </a:lnTo>
                  <a:lnTo>
                    <a:pt x="52" y="110"/>
                  </a:lnTo>
                  <a:lnTo>
                    <a:pt x="54" y="110"/>
                  </a:lnTo>
                  <a:lnTo>
                    <a:pt x="52" y="116"/>
                  </a:lnTo>
                  <a:lnTo>
                    <a:pt x="0" y="116"/>
                  </a:lnTo>
                  <a:lnTo>
                    <a:pt x="2" y="110"/>
                  </a:lnTo>
                  <a:lnTo>
                    <a:pt x="4" y="110"/>
                  </a:lnTo>
                  <a:lnTo>
                    <a:pt x="4" y="110"/>
                  </a:lnTo>
                  <a:lnTo>
                    <a:pt x="10" y="108"/>
                  </a:lnTo>
                  <a:lnTo>
                    <a:pt x="14" y="108"/>
                  </a:lnTo>
                  <a:lnTo>
                    <a:pt x="14" y="108"/>
                  </a:lnTo>
                  <a:lnTo>
                    <a:pt x="18" y="94"/>
                  </a:lnTo>
                  <a:lnTo>
                    <a:pt x="32" y="22"/>
                  </a:lnTo>
                  <a:lnTo>
                    <a:pt x="34" y="12"/>
                  </a:lnTo>
                  <a:lnTo>
                    <a:pt x="34" y="12"/>
                  </a:lnTo>
                  <a:lnTo>
                    <a:pt x="34" y="10"/>
                  </a:lnTo>
                  <a:lnTo>
                    <a:pt x="32" y="8"/>
                  </a:lnTo>
                  <a:lnTo>
                    <a:pt x="24" y="6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110" y="0"/>
                  </a:lnTo>
                  <a:lnTo>
                    <a:pt x="106" y="22"/>
                  </a:lnTo>
                  <a:lnTo>
                    <a:pt x="94" y="22"/>
                  </a:lnTo>
                  <a:lnTo>
                    <a:pt x="94" y="20"/>
                  </a:lnTo>
                  <a:lnTo>
                    <a:pt x="94" y="20"/>
                  </a:lnTo>
                  <a:lnTo>
                    <a:pt x="96" y="12"/>
                  </a:lnTo>
                  <a:lnTo>
                    <a:pt x="96" y="12"/>
                  </a:lnTo>
                  <a:lnTo>
                    <a:pt x="96" y="10"/>
                  </a:lnTo>
                  <a:lnTo>
                    <a:pt x="94" y="8"/>
                  </a:lnTo>
                  <a:lnTo>
                    <a:pt x="84" y="8"/>
                  </a:lnTo>
                  <a:lnTo>
                    <a:pt x="60" y="8"/>
                  </a:lnTo>
                  <a:lnTo>
                    <a:pt x="50" y="54"/>
                  </a:lnTo>
                  <a:lnTo>
                    <a:pt x="66" y="54"/>
                  </a:lnTo>
                  <a:lnTo>
                    <a:pt x="66" y="54"/>
                  </a:lnTo>
                  <a:lnTo>
                    <a:pt x="78" y="54"/>
                  </a:lnTo>
                  <a:lnTo>
                    <a:pt x="78" y="54"/>
                  </a:lnTo>
                  <a:lnTo>
                    <a:pt x="80" y="50"/>
                  </a:lnTo>
                  <a:lnTo>
                    <a:pt x="80" y="50"/>
                  </a:lnTo>
                  <a:lnTo>
                    <a:pt x="80" y="46"/>
                  </a:lnTo>
                  <a:lnTo>
                    <a:pt x="82" y="46"/>
                  </a:lnTo>
                  <a:lnTo>
                    <a:pt x="90" y="46"/>
                  </a:lnTo>
                  <a:lnTo>
                    <a:pt x="84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8" y="64"/>
                  </a:lnTo>
                  <a:lnTo>
                    <a:pt x="78" y="64"/>
                  </a:lnTo>
                  <a:lnTo>
                    <a:pt x="74" y="62"/>
                  </a:lnTo>
                  <a:lnTo>
                    <a:pt x="66" y="62"/>
                  </a:lnTo>
                  <a:lnTo>
                    <a:pt x="50" y="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47"/>
            <p:cNvSpPr>
              <a:spLocks/>
            </p:cNvSpPr>
            <p:nvPr/>
          </p:nvSpPr>
          <p:spPr bwMode="auto">
            <a:xfrm>
              <a:off x="2857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4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4 w 88"/>
                <a:gd name="T23" fmla="*/ 84 h 88"/>
                <a:gd name="T24" fmla="*/ 4 w 88"/>
                <a:gd name="T25" fmla="*/ 84 h 88"/>
                <a:gd name="T26" fmla="*/ 2 w 88"/>
                <a:gd name="T27" fmla="*/ 80 h 88"/>
                <a:gd name="T28" fmla="*/ 0 w 88"/>
                <a:gd name="T29" fmla="*/ 74 h 88"/>
                <a:gd name="T30" fmla="*/ 0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4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2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48"/>
            <p:cNvSpPr>
              <a:spLocks/>
            </p:cNvSpPr>
            <p:nvPr/>
          </p:nvSpPr>
          <p:spPr bwMode="auto">
            <a:xfrm>
              <a:off x="2959" y="2275"/>
              <a:ext cx="58" cy="108"/>
            </a:xfrm>
            <a:custGeom>
              <a:avLst/>
              <a:gdLst>
                <a:gd name="T0" fmla="*/ 56 w 58"/>
                <a:gd name="T1" fmla="*/ 28 h 108"/>
                <a:gd name="T2" fmla="*/ 36 w 58"/>
                <a:gd name="T3" fmla="*/ 28 h 108"/>
                <a:gd name="T4" fmla="*/ 26 w 58"/>
                <a:gd name="T5" fmla="*/ 78 h 108"/>
                <a:gd name="T6" fmla="*/ 26 w 58"/>
                <a:gd name="T7" fmla="*/ 78 h 108"/>
                <a:gd name="T8" fmla="*/ 26 w 58"/>
                <a:gd name="T9" fmla="*/ 90 h 108"/>
                <a:gd name="T10" fmla="*/ 26 w 58"/>
                <a:gd name="T11" fmla="*/ 90 h 108"/>
                <a:gd name="T12" fmla="*/ 26 w 58"/>
                <a:gd name="T13" fmla="*/ 94 h 108"/>
                <a:gd name="T14" fmla="*/ 28 w 58"/>
                <a:gd name="T15" fmla="*/ 96 h 108"/>
                <a:gd name="T16" fmla="*/ 28 w 58"/>
                <a:gd name="T17" fmla="*/ 96 h 108"/>
                <a:gd name="T18" fmla="*/ 30 w 58"/>
                <a:gd name="T19" fmla="*/ 98 h 108"/>
                <a:gd name="T20" fmla="*/ 34 w 58"/>
                <a:gd name="T21" fmla="*/ 98 h 108"/>
                <a:gd name="T22" fmla="*/ 34 w 58"/>
                <a:gd name="T23" fmla="*/ 98 h 108"/>
                <a:gd name="T24" fmla="*/ 42 w 58"/>
                <a:gd name="T25" fmla="*/ 96 h 108"/>
                <a:gd name="T26" fmla="*/ 42 w 58"/>
                <a:gd name="T27" fmla="*/ 106 h 108"/>
                <a:gd name="T28" fmla="*/ 42 w 58"/>
                <a:gd name="T29" fmla="*/ 106 h 108"/>
                <a:gd name="T30" fmla="*/ 32 w 58"/>
                <a:gd name="T31" fmla="*/ 108 h 108"/>
                <a:gd name="T32" fmla="*/ 24 w 58"/>
                <a:gd name="T33" fmla="*/ 108 h 108"/>
                <a:gd name="T34" fmla="*/ 24 w 58"/>
                <a:gd name="T35" fmla="*/ 108 h 108"/>
                <a:gd name="T36" fmla="*/ 14 w 58"/>
                <a:gd name="T37" fmla="*/ 108 h 108"/>
                <a:gd name="T38" fmla="*/ 8 w 58"/>
                <a:gd name="T39" fmla="*/ 104 h 108"/>
                <a:gd name="T40" fmla="*/ 8 w 58"/>
                <a:gd name="T41" fmla="*/ 104 h 108"/>
                <a:gd name="T42" fmla="*/ 2 w 58"/>
                <a:gd name="T43" fmla="*/ 98 h 108"/>
                <a:gd name="T44" fmla="*/ 2 w 58"/>
                <a:gd name="T45" fmla="*/ 90 h 108"/>
                <a:gd name="T46" fmla="*/ 2 w 58"/>
                <a:gd name="T47" fmla="*/ 90 h 108"/>
                <a:gd name="T48" fmla="*/ 2 w 58"/>
                <a:gd name="T49" fmla="*/ 80 h 108"/>
                <a:gd name="T50" fmla="*/ 14 w 58"/>
                <a:gd name="T51" fmla="*/ 28 h 108"/>
                <a:gd name="T52" fmla="*/ 0 w 58"/>
                <a:gd name="T53" fmla="*/ 28 h 108"/>
                <a:gd name="T54" fmla="*/ 2 w 58"/>
                <a:gd name="T55" fmla="*/ 20 h 108"/>
                <a:gd name="T56" fmla="*/ 14 w 58"/>
                <a:gd name="T57" fmla="*/ 20 h 108"/>
                <a:gd name="T58" fmla="*/ 18 w 58"/>
                <a:gd name="T59" fmla="*/ 4 h 108"/>
                <a:gd name="T60" fmla="*/ 42 w 58"/>
                <a:gd name="T61" fmla="*/ 0 h 108"/>
                <a:gd name="T62" fmla="*/ 38 w 58"/>
                <a:gd name="T63" fmla="*/ 20 h 108"/>
                <a:gd name="T64" fmla="*/ 58 w 58"/>
                <a:gd name="T65" fmla="*/ 20 h 108"/>
                <a:gd name="T66" fmla="*/ 56 w 58"/>
                <a:gd name="T67" fmla="*/ 2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8" h="108">
                  <a:moveTo>
                    <a:pt x="56" y="28"/>
                  </a:moveTo>
                  <a:lnTo>
                    <a:pt x="36" y="28"/>
                  </a:lnTo>
                  <a:lnTo>
                    <a:pt x="26" y="78"/>
                  </a:lnTo>
                  <a:lnTo>
                    <a:pt x="26" y="78"/>
                  </a:lnTo>
                  <a:lnTo>
                    <a:pt x="26" y="90"/>
                  </a:lnTo>
                  <a:lnTo>
                    <a:pt x="26" y="90"/>
                  </a:lnTo>
                  <a:lnTo>
                    <a:pt x="26" y="94"/>
                  </a:lnTo>
                  <a:lnTo>
                    <a:pt x="28" y="96"/>
                  </a:lnTo>
                  <a:lnTo>
                    <a:pt x="28" y="96"/>
                  </a:lnTo>
                  <a:lnTo>
                    <a:pt x="30" y="98"/>
                  </a:lnTo>
                  <a:lnTo>
                    <a:pt x="34" y="98"/>
                  </a:lnTo>
                  <a:lnTo>
                    <a:pt x="34" y="98"/>
                  </a:lnTo>
                  <a:lnTo>
                    <a:pt x="42" y="96"/>
                  </a:lnTo>
                  <a:lnTo>
                    <a:pt x="42" y="106"/>
                  </a:lnTo>
                  <a:lnTo>
                    <a:pt x="42" y="106"/>
                  </a:lnTo>
                  <a:lnTo>
                    <a:pt x="32" y="108"/>
                  </a:lnTo>
                  <a:lnTo>
                    <a:pt x="24" y="108"/>
                  </a:lnTo>
                  <a:lnTo>
                    <a:pt x="24" y="108"/>
                  </a:lnTo>
                  <a:lnTo>
                    <a:pt x="14" y="108"/>
                  </a:lnTo>
                  <a:lnTo>
                    <a:pt x="8" y="104"/>
                  </a:lnTo>
                  <a:lnTo>
                    <a:pt x="8" y="104"/>
                  </a:lnTo>
                  <a:lnTo>
                    <a:pt x="2" y="98"/>
                  </a:lnTo>
                  <a:lnTo>
                    <a:pt x="2" y="90"/>
                  </a:lnTo>
                  <a:lnTo>
                    <a:pt x="2" y="90"/>
                  </a:lnTo>
                  <a:lnTo>
                    <a:pt x="2" y="80"/>
                  </a:lnTo>
                  <a:lnTo>
                    <a:pt x="14" y="28"/>
                  </a:lnTo>
                  <a:lnTo>
                    <a:pt x="0" y="28"/>
                  </a:lnTo>
                  <a:lnTo>
                    <a:pt x="2" y="20"/>
                  </a:lnTo>
                  <a:lnTo>
                    <a:pt x="14" y="20"/>
                  </a:lnTo>
                  <a:lnTo>
                    <a:pt x="18" y="4"/>
                  </a:lnTo>
                  <a:lnTo>
                    <a:pt x="42" y="0"/>
                  </a:lnTo>
                  <a:lnTo>
                    <a:pt x="38" y="20"/>
                  </a:lnTo>
                  <a:lnTo>
                    <a:pt x="58" y="20"/>
                  </a:lnTo>
                  <a:lnTo>
                    <a:pt x="56" y="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49"/>
            <p:cNvSpPr>
              <a:spLocks/>
            </p:cNvSpPr>
            <p:nvPr/>
          </p:nvSpPr>
          <p:spPr bwMode="auto">
            <a:xfrm>
              <a:off x="3021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4 w 88"/>
                <a:gd name="T3" fmla="*/ 50 h 88"/>
                <a:gd name="T4" fmla="*/ 54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6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6 w 88"/>
                <a:gd name="T23" fmla="*/ 84 h 88"/>
                <a:gd name="T24" fmla="*/ 6 w 88"/>
                <a:gd name="T25" fmla="*/ 84 h 88"/>
                <a:gd name="T26" fmla="*/ 2 w 88"/>
                <a:gd name="T27" fmla="*/ 80 h 88"/>
                <a:gd name="T28" fmla="*/ 2 w 88"/>
                <a:gd name="T29" fmla="*/ 74 h 88"/>
                <a:gd name="T30" fmla="*/ 2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4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6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2" y="80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4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50"/>
            <p:cNvSpPr>
              <a:spLocks/>
            </p:cNvSpPr>
            <p:nvPr/>
          </p:nvSpPr>
          <p:spPr bwMode="auto">
            <a:xfrm>
              <a:off x="3123" y="2293"/>
              <a:ext cx="82" cy="88"/>
            </a:xfrm>
            <a:custGeom>
              <a:avLst/>
              <a:gdLst>
                <a:gd name="T0" fmla="*/ 0 w 82"/>
                <a:gd name="T1" fmla="*/ 88 h 88"/>
                <a:gd name="T2" fmla="*/ 12 w 82"/>
                <a:gd name="T3" fmla="*/ 24 h 88"/>
                <a:gd name="T4" fmla="*/ 12 w 82"/>
                <a:gd name="T5" fmla="*/ 24 h 88"/>
                <a:gd name="T6" fmla="*/ 14 w 82"/>
                <a:gd name="T7" fmla="*/ 14 h 88"/>
                <a:gd name="T8" fmla="*/ 14 w 82"/>
                <a:gd name="T9" fmla="*/ 14 h 88"/>
                <a:gd name="T10" fmla="*/ 14 w 82"/>
                <a:gd name="T11" fmla="*/ 12 h 88"/>
                <a:gd name="T12" fmla="*/ 12 w 82"/>
                <a:gd name="T13" fmla="*/ 10 h 88"/>
                <a:gd name="T14" fmla="*/ 4 w 82"/>
                <a:gd name="T15" fmla="*/ 10 h 88"/>
                <a:gd name="T16" fmla="*/ 2 w 82"/>
                <a:gd name="T17" fmla="*/ 10 h 88"/>
                <a:gd name="T18" fmla="*/ 4 w 82"/>
                <a:gd name="T19" fmla="*/ 2 h 88"/>
                <a:gd name="T20" fmla="*/ 40 w 82"/>
                <a:gd name="T21" fmla="*/ 2 h 88"/>
                <a:gd name="T22" fmla="*/ 32 w 82"/>
                <a:gd name="T23" fmla="*/ 38 h 88"/>
                <a:gd name="T24" fmla="*/ 32 w 82"/>
                <a:gd name="T25" fmla="*/ 38 h 88"/>
                <a:gd name="T26" fmla="*/ 42 w 82"/>
                <a:gd name="T27" fmla="*/ 22 h 88"/>
                <a:gd name="T28" fmla="*/ 54 w 82"/>
                <a:gd name="T29" fmla="*/ 10 h 88"/>
                <a:gd name="T30" fmla="*/ 54 w 82"/>
                <a:gd name="T31" fmla="*/ 10 h 88"/>
                <a:gd name="T32" fmla="*/ 64 w 82"/>
                <a:gd name="T33" fmla="*/ 2 h 88"/>
                <a:gd name="T34" fmla="*/ 70 w 82"/>
                <a:gd name="T35" fmla="*/ 0 h 88"/>
                <a:gd name="T36" fmla="*/ 76 w 82"/>
                <a:gd name="T37" fmla="*/ 0 h 88"/>
                <a:gd name="T38" fmla="*/ 76 w 82"/>
                <a:gd name="T39" fmla="*/ 0 h 88"/>
                <a:gd name="T40" fmla="*/ 82 w 82"/>
                <a:gd name="T41" fmla="*/ 2 h 88"/>
                <a:gd name="T42" fmla="*/ 72 w 82"/>
                <a:gd name="T43" fmla="*/ 24 h 88"/>
                <a:gd name="T44" fmla="*/ 72 w 82"/>
                <a:gd name="T45" fmla="*/ 24 h 88"/>
                <a:gd name="T46" fmla="*/ 66 w 82"/>
                <a:gd name="T47" fmla="*/ 20 h 88"/>
                <a:gd name="T48" fmla="*/ 66 w 82"/>
                <a:gd name="T49" fmla="*/ 20 h 88"/>
                <a:gd name="T50" fmla="*/ 58 w 82"/>
                <a:gd name="T51" fmla="*/ 24 h 88"/>
                <a:gd name="T52" fmla="*/ 50 w 82"/>
                <a:gd name="T53" fmla="*/ 30 h 88"/>
                <a:gd name="T54" fmla="*/ 40 w 82"/>
                <a:gd name="T55" fmla="*/ 40 h 88"/>
                <a:gd name="T56" fmla="*/ 30 w 82"/>
                <a:gd name="T57" fmla="*/ 54 h 88"/>
                <a:gd name="T58" fmla="*/ 22 w 82"/>
                <a:gd name="T59" fmla="*/ 88 h 88"/>
                <a:gd name="T60" fmla="*/ 0 w 82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2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4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42" y="22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2" y="2"/>
                  </a:lnTo>
                  <a:lnTo>
                    <a:pt x="72" y="24"/>
                  </a:lnTo>
                  <a:lnTo>
                    <a:pt x="72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2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51"/>
            <p:cNvSpPr>
              <a:spLocks noEditPoints="1"/>
            </p:cNvSpPr>
            <p:nvPr/>
          </p:nvSpPr>
          <p:spPr bwMode="auto">
            <a:xfrm>
              <a:off x="3197" y="2293"/>
              <a:ext cx="80" cy="90"/>
            </a:xfrm>
            <a:custGeom>
              <a:avLst/>
              <a:gdLst>
                <a:gd name="T0" fmla="*/ 76 w 80"/>
                <a:gd name="T1" fmla="*/ 78 h 90"/>
                <a:gd name="T2" fmla="*/ 52 w 80"/>
                <a:gd name="T3" fmla="*/ 88 h 90"/>
                <a:gd name="T4" fmla="*/ 32 w 80"/>
                <a:gd name="T5" fmla="*/ 90 h 90"/>
                <a:gd name="T6" fmla="*/ 18 w 80"/>
                <a:gd name="T7" fmla="*/ 88 h 90"/>
                <a:gd name="T8" fmla="*/ 8 w 80"/>
                <a:gd name="T9" fmla="*/ 82 h 90"/>
                <a:gd name="T10" fmla="*/ 4 w 80"/>
                <a:gd name="T11" fmla="*/ 78 h 90"/>
                <a:gd name="T12" fmla="*/ 0 w 80"/>
                <a:gd name="T13" fmla="*/ 62 h 90"/>
                <a:gd name="T14" fmla="*/ 2 w 80"/>
                <a:gd name="T15" fmla="*/ 50 h 90"/>
                <a:gd name="T16" fmla="*/ 10 w 80"/>
                <a:gd name="T17" fmla="*/ 28 h 90"/>
                <a:gd name="T18" fmla="*/ 18 w 80"/>
                <a:gd name="T19" fmla="*/ 18 h 90"/>
                <a:gd name="T20" fmla="*/ 36 w 80"/>
                <a:gd name="T21" fmla="*/ 4 h 90"/>
                <a:gd name="T22" fmla="*/ 58 w 80"/>
                <a:gd name="T23" fmla="*/ 0 h 90"/>
                <a:gd name="T24" fmla="*/ 66 w 80"/>
                <a:gd name="T25" fmla="*/ 2 h 90"/>
                <a:gd name="T26" fmla="*/ 74 w 80"/>
                <a:gd name="T27" fmla="*/ 4 h 90"/>
                <a:gd name="T28" fmla="*/ 80 w 80"/>
                <a:gd name="T29" fmla="*/ 18 h 90"/>
                <a:gd name="T30" fmla="*/ 78 w 80"/>
                <a:gd name="T31" fmla="*/ 24 h 90"/>
                <a:gd name="T32" fmla="*/ 70 w 80"/>
                <a:gd name="T33" fmla="*/ 38 h 90"/>
                <a:gd name="T34" fmla="*/ 62 w 80"/>
                <a:gd name="T35" fmla="*/ 44 h 90"/>
                <a:gd name="T36" fmla="*/ 46 w 80"/>
                <a:gd name="T37" fmla="*/ 52 h 90"/>
                <a:gd name="T38" fmla="*/ 24 w 80"/>
                <a:gd name="T39" fmla="*/ 54 h 90"/>
                <a:gd name="T40" fmla="*/ 24 w 80"/>
                <a:gd name="T41" fmla="*/ 58 h 90"/>
                <a:gd name="T42" fmla="*/ 26 w 80"/>
                <a:gd name="T43" fmla="*/ 66 h 90"/>
                <a:gd name="T44" fmla="*/ 30 w 80"/>
                <a:gd name="T45" fmla="*/ 74 h 90"/>
                <a:gd name="T46" fmla="*/ 44 w 80"/>
                <a:gd name="T47" fmla="*/ 78 h 90"/>
                <a:gd name="T48" fmla="*/ 50 w 80"/>
                <a:gd name="T49" fmla="*/ 78 h 90"/>
                <a:gd name="T50" fmla="*/ 78 w 80"/>
                <a:gd name="T51" fmla="*/ 68 h 90"/>
                <a:gd name="T52" fmla="*/ 26 w 80"/>
                <a:gd name="T53" fmla="*/ 48 h 90"/>
                <a:gd name="T54" fmla="*/ 38 w 80"/>
                <a:gd name="T55" fmla="*/ 46 h 90"/>
                <a:gd name="T56" fmla="*/ 48 w 80"/>
                <a:gd name="T57" fmla="*/ 40 h 90"/>
                <a:gd name="T58" fmla="*/ 56 w 80"/>
                <a:gd name="T59" fmla="*/ 28 h 90"/>
                <a:gd name="T60" fmla="*/ 58 w 80"/>
                <a:gd name="T61" fmla="*/ 22 h 90"/>
                <a:gd name="T62" fmla="*/ 54 w 80"/>
                <a:gd name="T63" fmla="*/ 12 h 90"/>
                <a:gd name="T64" fmla="*/ 52 w 80"/>
                <a:gd name="T65" fmla="*/ 10 h 90"/>
                <a:gd name="T66" fmla="*/ 48 w 80"/>
                <a:gd name="T67" fmla="*/ 8 h 90"/>
                <a:gd name="T68" fmla="*/ 40 w 80"/>
                <a:gd name="T69" fmla="*/ 12 h 90"/>
                <a:gd name="T70" fmla="*/ 34 w 80"/>
                <a:gd name="T71" fmla="*/ 20 h 90"/>
                <a:gd name="T72" fmla="*/ 26 w 80"/>
                <a:gd name="T73" fmla="*/ 4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0" h="90">
                  <a:moveTo>
                    <a:pt x="78" y="68"/>
                  </a:moveTo>
                  <a:lnTo>
                    <a:pt x="76" y="78"/>
                  </a:lnTo>
                  <a:lnTo>
                    <a:pt x="76" y="78"/>
                  </a:lnTo>
                  <a:lnTo>
                    <a:pt x="52" y="88"/>
                  </a:lnTo>
                  <a:lnTo>
                    <a:pt x="42" y="90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18" y="88"/>
                  </a:lnTo>
                  <a:lnTo>
                    <a:pt x="14" y="86"/>
                  </a:lnTo>
                  <a:lnTo>
                    <a:pt x="8" y="82"/>
                  </a:lnTo>
                  <a:lnTo>
                    <a:pt x="8" y="82"/>
                  </a:lnTo>
                  <a:lnTo>
                    <a:pt x="4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66" y="2"/>
                  </a:lnTo>
                  <a:lnTo>
                    <a:pt x="74" y="4"/>
                  </a:lnTo>
                  <a:lnTo>
                    <a:pt x="74" y="4"/>
                  </a:lnTo>
                  <a:lnTo>
                    <a:pt x="78" y="10"/>
                  </a:lnTo>
                  <a:lnTo>
                    <a:pt x="80" y="18"/>
                  </a:lnTo>
                  <a:lnTo>
                    <a:pt x="80" y="18"/>
                  </a:lnTo>
                  <a:lnTo>
                    <a:pt x="78" y="24"/>
                  </a:lnTo>
                  <a:lnTo>
                    <a:pt x="76" y="32"/>
                  </a:lnTo>
                  <a:lnTo>
                    <a:pt x="70" y="38"/>
                  </a:lnTo>
                  <a:lnTo>
                    <a:pt x="62" y="44"/>
                  </a:lnTo>
                  <a:lnTo>
                    <a:pt x="62" y="44"/>
                  </a:lnTo>
                  <a:lnTo>
                    <a:pt x="54" y="48"/>
                  </a:lnTo>
                  <a:lnTo>
                    <a:pt x="46" y="52"/>
                  </a:lnTo>
                  <a:lnTo>
                    <a:pt x="34" y="54"/>
                  </a:lnTo>
                  <a:lnTo>
                    <a:pt x="24" y="54"/>
                  </a:lnTo>
                  <a:lnTo>
                    <a:pt x="24" y="54"/>
                  </a:lnTo>
                  <a:lnTo>
                    <a:pt x="24" y="58"/>
                  </a:lnTo>
                  <a:lnTo>
                    <a:pt x="24" y="58"/>
                  </a:lnTo>
                  <a:lnTo>
                    <a:pt x="26" y="66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6" y="78"/>
                  </a:lnTo>
                  <a:lnTo>
                    <a:pt x="44" y="78"/>
                  </a:lnTo>
                  <a:lnTo>
                    <a:pt x="44" y="78"/>
                  </a:lnTo>
                  <a:lnTo>
                    <a:pt x="50" y="78"/>
                  </a:lnTo>
                  <a:lnTo>
                    <a:pt x="58" y="76"/>
                  </a:lnTo>
                  <a:lnTo>
                    <a:pt x="78" y="68"/>
                  </a:lnTo>
                  <a:lnTo>
                    <a:pt x="78" y="68"/>
                  </a:lnTo>
                  <a:close/>
                  <a:moveTo>
                    <a:pt x="26" y="48"/>
                  </a:moveTo>
                  <a:lnTo>
                    <a:pt x="26" y="48"/>
                  </a:lnTo>
                  <a:lnTo>
                    <a:pt x="38" y="46"/>
                  </a:lnTo>
                  <a:lnTo>
                    <a:pt x="48" y="40"/>
                  </a:lnTo>
                  <a:lnTo>
                    <a:pt x="48" y="40"/>
                  </a:lnTo>
                  <a:lnTo>
                    <a:pt x="54" y="32"/>
                  </a:lnTo>
                  <a:lnTo>
                    <a:pt x="56" y="28"/>
                  </a:lnTo>
                  <a:lnTo>
                    <a:pt x="58" y="22"/>
                  </a:lnTo>
                  <a:lnTo>
                    <a:pt x="58" y="22"/>
                  </a:lnTo>
                  <a:lnTo>
                    <a:pt x="56" y="16"/>
                  </a:lnTo>
                  <a:lnTo>
                    <a:pt x="54" y="12"/>
                  </a:lnTo>
                  <a:lnTo>
                    <a:pt x="54" y="12"/>
                  </a:lnTo>
                  <a:lnTo>
                    <a:pt x="52" y="10"/>
                  </a:lnTo>
                  <a:lnTo>
                    <a:pt x="48" y="8"/>
                  </a:lnTo>
                  <a:lnTo>
                    <a:pt x="48" y="8"/>
                  </a:lnTo>
                  <a:lnTo>
                    <a:pt x="44" y="10"/>
                  </a:lnTo>
                  <a:lnTo>
                    <a:pt x="40" y="12"/>
                  </a:lnTo>
                  <a:lnTo>
                    <a:pt x="34" y="20"/>
                  </a:lnTo>
                  <a:lnTo>
                    <a:pt x="34" y="20"/>
                  </a:lnTo>
                  <a:lnTo>
                    <a:pt x="28" y="32"/>
                  </a:lnTo>
                  <a:lnTo>
                    <a:pt x="26" y="48"/>
                  </a:lnTo>
                  <a:lnTo>
                    <a:pt x="26" y="4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52"/>
            <p:cNvSpPr>
              <a:spLocks/>
            </p:cNvSpPr>
            <p:nvPr/>
          </p:nvSpPr>
          <p:spPr bwMode="auto">
            <a:xfrm>
              <a:off x="3287" y="2357"/>
              <a:ext cx="32" cy="24"/>
            </a:xfrm>
            <a:custGeom>
              <a:avLst/>
              <a:gdLst>
                <a:gd name="T0" fmla="*/ 26 w 32"/>
                <a:gd name="T1" fmla="*/ 24 h 24"/>
                <a:gd name="T2" fmla="*/ 0 w 32"/>
                <a:gd name="T3" fmla="*/ 24 h 24"/>
                <a:gd name="T4" fmla="*/ 6 w 32"/>
                <a:gd name="T5" fmla="*/ 0 h 24"/>
                <a:gd name="T6" fmla="*/ 32 w 32"/>
                <a:gd name="T7" fmla="*/ 0 h 24"/>
                <a:gd name="T8" fmla="*/ 26 w 32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24">
                  <a:moveTo>
                    <a:pt x="26" y="24"/>
                  </a:moveTo>
                  <a:lnTo>
                    <a:pt x="0" y="24"/>
                  </a:lnTo>
                  <a:lnTo>
                    <a:pt x="6" y="0"/>
                  </a:lnTo>
                  <a:lnTo>
                    <a:pt x="32" y="0"/>
                  </a:lnTo>
                  <a:lnTo>
                    <a:pt x="26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53"/>
            <p:cNvSpPr>
              <a:spLocks/>
            </p:cNvSpPr>
            <p:nvPr/>
          </p:nvSpPr>
          <p:spPr bwMode="auto">
            <a:xfrm>
              <a:off x="4171" y="2357"/>
              <a:ext cx="30" cy="24"/>
            </a:xfrm>
            <a:custGeom>
              <a:avLst/>
              <a:gdLst>
                <a:gd name="T0" fmla="*/ 26 w 30"/>
                <a:gd name="T1" fmla="*/ 24 h 24"/>
                <a:gd name="T2" fmla="*/ 0 w 30"/>
                <a:gd name="T3" fmla="*/ 24 h 24"/>
                <a:gd name="T4" fmla="*/ 6 w 30"/>
                <a:gd name="T5" fmla="*/ 0 h 24"/>
                <a:gd name="T6" fmla="*/ 30 w 30"/>
                <a:gd name="T7" fmla="*/ 0 h 24"/>
                <a:gd name="T8" fmla="*/ 26 w 30"/>
                <a:gd name="T9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4">
                  <a:moveTo>
                    <a:pt x="26" y="24"/>
                  </a:moveTo>
                  <a:lnTo>
                    <a:pt x="0" y="24"/>
                  </a:lnTo>
                  <a:lnTo>
                    <a:pt x="6" y="0"/>
                  </a:lnTo>
                  <a:lnTo>
                    <a:pt x="30" y="0"/>
                  </a:lnTo>
                  <a:lnTo>
                    <a:pt x="26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54"/>
            <p:cNvSpPr>
              <a:spLocks noEditPoints="1"/>
            </p:cNvSpPr>
            <p:nvPr/>
          </p:nvSpPr>
          <p:spPr bwMode="auto">
            <a:xfrm>
              <a:off x="3367" y="2261"/>
              <a:ext cx="122" cy="124"/>
            </a:xfrm>
            <a:custGeom>
              <a:avLst/>
              <a:gdLst>
                <a:gd name="T0" fmla="*/ 46 w 122"/>
                <a:gd name="T1" fmla="*/ 124 h 124"/>
                <a:gd name="T2" fmla="*/ 26 w 122"/>
                <a:gd name="T3" fmla="*/ 120 h 124"/>
                <a:gd name="T4" fmla="*/ 12 w 122"/>
                <a:gd name="T5" fmla="*/ 112 h 124"/>
                <a:gd name="T6" fmla="*/ 6 w 122"/>
                <a:gd name="T7" fmla="*/ 106 h 124"/>
                <a:gd name="T8" fmla="*/ 0 w 122"/>
                <a:gd name="T9" fmla="*/ 90 h 124"/>
                <a:gd name="T10" fmla="*/ 0 w 122"/>
                <a:gd name="T11" fmla="*/ 80 h 124"/>
                <a:gd name="T12" fmla="*/ 6 w 122"/>
                <a:gd name="T13" fmla="*/ 50 h 124"/>
                <a:gd name="T14" fmla="*/ 22 w 122"/>
                <a:gd name="T15" fmla="*/ 24 h 124"/>
                <a:gd name="T16" fmla="*/ 34 w 122"/>
                <a:gd name="T17" fmla="*/ 14 h 124"/>
                <a:gd name="T18" fmla="*/ 62 w 122"/>
                <a:gd name="T19" fmla="*/ 2 h 124"/>
                <a:gd name="T20" fmla="*/ 76 w 122"/>
                <a:gd name="T21" fmla="*/ 0 h 124"/>
                <a:gd name="T22" fmla="*/ 96 w 122"/>
                <a:gd name="T23" fmla="*/ 4 h 124"/>
                <a:gd name="T24" fmla="*/ 110 w 122"/>
                <a:gd name="T25" fmla="*/ 12 h 124"/>
                <a:gd name="T26" fmla="*/ 116 w 122"/>
                <a:gd name="T27" fmla="*/ 18 h 124"/>
                <a:gd name="T28" fmla="*/ 122 w 122"/>
                <a:gd name="T29" fmla="*/ 34 h 124"/>
                <a:gd name="T30" fmla="*/ 122 w 122"/>
                <a:gd name="T31" fmla="*/ 44 h 124"/>
                <a:gd name="T32" fmla="*/ 118 w 122"/>
                <a:gd name="T33" fmla="*/ 74 h 124"/>
                <a:gd name="T34" fmla="*/ 100 w 122"/>
                <a:gd name="T35" fmla="*/ 100 h 124"/>
                <a:gd name="T36" fmla="*/ 88 w 122"/>
                <a:gd name="T37" fmla="*/ 110 h 124"/>
                <a:gd name="T38" fmla="*/ 60 w 122"/>
                <a:gd name="T39" fmla="*/ 122 h 124"/>
                <a:gd name="T40" fmla="*/ 46 w 122"/>
                <a:gd name="T41" fmla="*/ 124 h 124"/>
                <a:gd name="T42" fmla="*/ 50 w 122"/>
                <a:gd name="T43" fmla="*/ 116 h 124"/>
                <a:gd name="T44" fmla="*/ 68 w 122"/>
                <a:gd name="T45" fmla="*/ 110 h 124"/>
                <a:gd name="T46" fmla="*/ 84 w 122"/>
                <a:gd name="T47" fmla="*/ 94 h 124"/>
                <a:gd name="T48" fmla="*/ 90 w 122"/>
                <a:gd name="T49" fmla="*/ 84 h 124"/>
                <a:gd name="T50" fmla="*/ 96 w 122"/>
                <a:gd name="T51" fmla="*/ 58 h 124"/>
                <a:gd name="T52" fmla="*/ 98 w 122"/>
                <a:gd name="T53" fmla="*/ 44 h 124"/>
                <a:gd name="T54" fmla="*/ 90 w 122"/>
                <a:gd name="T55" fmla="*/ 18 h 124"/>
                <a:gd name="T56" fmla="*/ 88 w 122"/>
                <a:gd name="T57" fmla="*/ 14 h 124"/>
                <a:gd name="T58" fmla="*/ 78 w 122"/>
                <a:gd name="T59" fmla="*/ 10 h 124"/>
                <a:gd name="T60" fmla="*/ 72 w 122"/>
                <a:gd name="T61" fmla="*/ 8 h 124"/>
                <a:gd name="T62" fmla="*/ 54 w 122"/>
                <a:gd name="T63" fmla="*/ 14 h 124"/>
                <a:gd name="T64" fmla="*/ 40 w 122"/>
                <a:gd name="T65" fmla="*/ 30 h 124"/>
                <a:gd name="T66" fmla="*/ 34 w 122"/>
                <a:gd name="T67" fmla="*/ 42 h 124"/>
                <a:gd name="T68" fmla="*/ 26 w 122"/>
                <a:gd name="T69" fmla="*/ 68 h 124"/>
                <a:gd name="T70" fmla="*/ 26 w 122"/>
                <a:gd name="T71" fmla="*/ 82 h 124"/>
                <a:gd name="T72" fmla="*/ 32 w 122"/>
                <a:gd name="T73" fmla="*/ 108 h 124"/>
                <a:gd name="T74" fmla="*/ 36 w 122"/>
                <a:gd name="T75" fmla="*/ 112 h 124"/>
                <a:gd name="T76" fmla="*/ 50 w 122"/>
                <a:gd name="T77" fmla="*/ 116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22" h="124">
                  <a:moveTo>
                    <a:pt x="46" y="124"/>
                  </a:moveTo>
                  <a:lnTo>
                    <a:pt x="46" y="124"/>
                  </a:lnTo>
                  <a:lnTo>
                    <a:pt x="36" y="124"/>
                  </a:lnTo>
                  <a:lnTo>
                    <a:pt x="26" y="120"/>
                  </a:lnTo>
                  <a:lnTo>
                    <a:pt x="18" y="118"/>
                  </a:lnTo>
                  <a:lnTo>
                    <a:pt x="12" y="112"/>
                  </a:lnTo>
                  <a:lnTo>
                    <a:pt x="12" y="112"/>
                  </a:lnTo>
                  <a:lnTo>
                    <a:pt x="6" y="106"/>
                  </a:lnTo>
                  <a:lnTo>
                    <a:pt x="2" y="98"/>
                  </a:lnTo>
                  <a:lnTo>
                    <a:pt x="0" y="90"/>
                  </a:lnTo>
                  <a:lnTo>
                    <a:pt x="0" y="80"/>
                  </a:lnTo>
                  <a:lnTo>
                    <a:pt x="0" y="80"/>
                  </a:lnTo>
                  <a:lnTo>
                    <a:pt x="0" y="64"/>
                  </a:lnTo>
                  <a:lnTo>
                    <a:pt x="6" y="50"/>
                  </a:lnTo>
                  <a:lnTo>
                    <a:pt x="12" y="36"/>
                  </a:lnTo>
                  <a:lnTo>
                    <a:pt x="22" y="24"/>
                  </a:lnTo>
                  <a:lnTo>
                    <a:pt x="22" y="24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2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6" y="2"/>
                  </a:lnTo>
                  <a:lnTo>
                    <a:pt x="96" y="4"/>
                  </a:lnTo>
                  <a:lnTo>
                    <a:pt x="104" y="8"/>
                  </a:lnTo>
                  <a:lnTo>
                    <a:pt x="110" y="12"/>
                  </a:lnTo>
                  <a:lnTo>
                    <a:pt x="110" y="12"/>
                  </a:lnTo>
                  <a:lnTo>
                    <a:pt x="116" y="18"/>
                  </a:lnTo>
                  <a:lnTo>
                    <a:pt x="120" y="26"/>
                  </a:lnTo>
                  <a:lnTo>
                    <a:pt x="122" y="34"/>
                  </a:lnTo>
                  <a:lnTo>
                    <a:pt x="122" y="44"/>
                  </a:lnTo>
                  <a:lnTo>
                    <a:pt x="122" y="44"/>
                  </a:lnTo>
                  <a:lnTo>
                    <a:pt x="122" y="60"/>
                  </a:lnTo>
                  <a:lnTo>
                    <a:pt x="118" y="74"/>
                  </a:lnTo>
                  <a:lnTo>
                    <a:pt x="110" y="88"/>
                  </a:lnTo>
                  <a:lnTo>
                    <a:pt x="100" y="100"/>
                  </a:lnTo>
                  <a:lnTo>
                    <a:pt x="100" y="100"/>
                  </a:lnTo>
                  <a:lnTo>
                    <a:pt x="88" y="110"/>
                  </a:lnTo>
                  <a:lnTo>
                    <a:pt x="74" y="118"/>
                  </a:lnTo>
                  <a:lnTo>
                    <a:pt x="60" y="122"/>
                  </a:lnTo>
                  <a:lnTo>
                    <a:pt x="46" y="124"/>
                  </a:lnTo>
                  <a:lnTo>
                    <a:pt x="46" y="124"/>
                  </a:lnTo>
                  <a:close/>
                  <a:moveTo>
                    <a:pt x="50" y="116"/>
                  </a:moveTo>
                  <a:lnTo>
                    <a:pt x="50" y="116"/>
                  </a:lnTo>
                  <a:lnTo>
                    <a:pt x="60" y="114"/>
                  </a:lnTo>
                  <a:lnTo>
                    <a:pt x="68" y="110"/>
                  </a:lnTo>
                  <a:lnTo>
                    <a:pt x="76" y="104"/>
                  </a:lnTo>
                  <a:lnTo>
                    <a:pt x="84" y="94"/>
                  </a:lnTo>
                  <a:lnTo>
                    <a:pt x="84" y="94"/>
                  </a:lnTo>
                  <a:lnTo>
                    <a:pt x="90" y="84"/>
                  </a:lnTo>
                  <a:lnTo>
                    <a:pt x="94" y="72"/>
                  </a:lnTo>
                  <a:lnTo>
                    <a:pt x="96" y="58"/>
                  </a:lnTo>
                  <a:lnTo>
                    <a:pt x="98" y="44"/>
                  </a:lnTo>
                  <a:lnTo>
                    <a:pt x="98" y="44"/>
                  </a:lnTo>
                  <a:lnTo>
                    <a:pt x="96" y="28"/>
                  </a:lnTo>
                  <a:lnTo>
                    <a:pt x="90" y="18"/>
                  </a:lnTo>
                  <a:lnTo>
                    <a:pt x="90" y="18"/>
                  </a:lnTo>
                  <a:lnTo>
                    <a:pt x="88" y="14"/>
                  </a:lnTo>
                  <a:lnTo>
                    <a:pt x="84" y="10"/>
                  </a:lnTo>
                  <a:lnTo>
                    <a:pt x="78" y="10"/>
                  </a:lnTo>
                  <a:lnTo>
                    <a:pt x="72" y="8"/>
                  </a:lnTo>
                  <a:lnTo>
                    <a:pt x="72" y="8"/>
                  </a:lnTo>
                  <a:lnTo>
                    <a:pt x="64" y="10"/>
                  </a:lnTo>
                  <a:lnTo>
                    <a:pt x="54" y="14"/>
                  </a:lnTo>
                  <a:lnTo>
                    <a:pt x="46" y="20"/>
                  </a:lnTo>
                  <a:lnTo>
                    <a:pt x="40" y="30"/>
                  </a:lnTo>
                  <a:lnTo>
                    <a:pt x="40" y="30"/>
                  </a:lnTo>
                  <a:lnTo>
                    <a:pt x="34" y="42"/>
                  </a:lnTo>
                  <a:lnTo>
                    <a:pt x="28" y="54"/>
                  </a:lnTo>
                  <a:lnTo>
                    <a:pt x="26" y="68"/>
                  </a:lnTo>
                  <a:lnTo>
                    <a:pt x="26" y="82"/>
                  </a:lnTo>
                  <a:lnTo>
                    <a:pt x="26" y="82"/>
                  </a:lnTo>
                  <a:lnTo>
                    <a:pt x="28" y="96"/>
                  </a:lnTo>
                  <a:lnTo>
                    <a:pt x="32" y="108"/>
                  </a:lnTo>
                  <a:lnTo>
                    <a:pt x="32" y="108"/>
                  </a:lnTo>
                  <a:lnTo>
                    <a:pt x="36" y="112"/>
                  </a:lnTo>
                  <a:lnTo>
                    <a:pt x="40" y="114"/>
                  </a:lnTo>
                  <a:lnTo>
                    <a:pt x="50" y="116"/>
                  </a:lnTo>
                  <a:lnTo>
                    <a:pt x="50" y="1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55"/>
            <p:cNvSpPr>
              <a:spLocks/>
            </p:cNvSpPr>
            <p:nvPr/>
          </p:nvSpPr>
          <p:spPr bwMode="auto">
            <a:xfrm>
              <a:off x="3501" y="2295"/>
              <a:ext cx="86" cy="88"/>
            </a:xfrm>
            <a:custGeom>
              <a:avLst/>
              <a:gdLst>
                <a:gd name="T0" fmla="*/ 46 w 86"/>
                <a:gd name="T1" fmla="*/ 86 h 88"/>
                <a:gd name="T2" fmla="*/ 54 w 86"/>
                <a:gd name="T3" fmla="*/ 50 h 88"/>
                <a:gd name="T4" fmla="*/ 54 w 86"/>
                <a:gd name="T5" fmla="*/ 50 h 88"/>
                <a:gd name="T6" fmla="*/ 44 w 86"/>
                <a:gd name="T7" fmla="*/ 66 h 88"/>
                <a:gd name="T8" fmla="*/ 34 w 86"/>
                <a:gd name="T9" fmla="*/ 78 h 88"/>
                <a:gd name="T10" fmla="*/ 34 w 86"/>
                <a:gd name="T11" fmla="*/ 78 h 88"/>
                <a:gd name="T12" fmla="*/ 24 w 86"/>
                <a:gd name="T13" fmla="*/ 86 h 88"/>
                <a:gd name="T14" fmla="*/ 18 w 86"/>
                <a:gd name="T15" fmla="*/ 88 h 88"/>
                <a:gd name="T16" fmla="*/ 14 w 86"/>
                <a:gd name="T17" fmla="*/ 88 h 88"/>
                <a:gd name="T18" fmla="*/ 14 w 86"/>
                <a:gd name="T19" fmla="*/ 88 h 88"/>
                <a:gd name="T20" fmla="*/ 8 w 86"/>
                <a:gd name="T21" fmla="*/ 88 h 88"/>
                <a:gd name="T22" fmla="*/ 4 w 86"/>
                <a:gd name="T23" fmla="*/ 84 h 88"/>
                <a:gd name="T24" fmla="*/ 4 w 86"/>
                <a:gd name="T25" fmla="*/ 84 h 88"/>
                <a:gd name="T26" fmla="*/ 0 w 86"/>
                <a:gd name="T27" fmla="*/ 80 h 88"/>
                <a:gd name="T28" fmla="*/ 0 w 86"/>
                <a:gd name="T29" fmla="*/ 74 h 88"/>
                <a:gd name="T30" fmla="*/ 0 w 86"/>
                <a:gd name="T31" fmla="*/ 74 h 88"/>
                <a:gd name="T32" fmla="*/ 0 w 86"/>
                <a:gd name="T33" fmla="*/ 62 h 88"/>
                <a:gd name="T34" fmla="*/ 8 w 86"/>
                <a:gd name="T35" fmla="*/ 22 h 88"/>
                <a:gd name="T36" fmla="*/ 10 w 86"/>
                <a:gd name="T37" fmla="*/ 12 h 88"/>
                <a:gd name="T38" fmla="*/ 10 w 86"/>
                <a:gd name="T39" fmla="*/ 12 h 88"/>
                <a:gd name="T40" fmla="*/ 10 w 86"/>
                <a:gd name="T41" fmla="*/ 10 h 88"/>
                <a:gd name="T42" fmla="*/ 8 w 86"/>
                <a:gd name="T43" fmla="*/ 8 h 88"/>
                <a:gd name="T44" fmla="*/ 0 w 86"/>
                <a:gd name="T45" fmla="*/ 8 h 88"/>
                <a:gd name="T46" fmla="*/ 0 w 86"/>
                <a:gd name="T47" fmla="*/ 8 h 88"/>
                <a:gd name="T48" fmla="*/ 0 w 86"/>
                <a:gd name="T49" fmla="*/ 0 h 88"/>
                <a:gd name="T50" fmla="*/ 36 w 86"/>
                <a:gd name="T51" fmla="*/ 0 h 88"/>
                <a:gd name="T52" fmla="*/ 24 w 86"/>
                <a:gd name="T53" fmla="*/ 62 h 88"/>
                <a:gd name="T54" fmla="*/ 24 w 86"/>
                <a:gd name="T55" fmla="*/ 62 h 88"/>
                <a:gd name="T56" fmla="*/ 24 w 86"/>
                <a:gd name="T57" fmla="*/ 68 h 88"/>
                <a:gd name="T58" fmla="*/ 24 w 86"/>
                <a:gd name="T59" fmla="*/ 68 h 88"/>
                <a:gd name="T60" fmla="*/ 24 w 86"/>
                <a:gd name="T61" fmla="*/ 70 h 88"/>
                <a:gd name="T62" fmla="*/ 26 w 86"/>
                <a:gd name="T63" fmla="*/ 72 h 88"/>
                <a:gd name="T64" fmla="*/ 26 w 86"/>
                <a:gd name="T65" fmla="*/ 72 h 88"/>
                <a:gd name="T66" fmla="*/ 32 w 86"/>
                <a:gd name="T67" fmla="*/ 70 h 88"/>
                <a:gd name="T68" fmla="*/ 38 w 86"/>
                <a:gd name="T69" fmla="*/ 62 h 88"/>
                <a:gd name="T70" fmla="*/ 56 w 86"/>
                <a:gd name="T71" fmla="*/ 34 h 88"/>
                <a:gd name="T72" fmla="*/ 64 w 86"/>
                <a:gd name="T73" fmla="*/ 0 h 88"/>
                <a:gd name="T74" fmla="*/ 86 w 86"/>
                <a:gd name="T75" fmla="*/ 0 h 88"/>
                <a:gd name="T76" fmla="*/ 74 w 86"/>
                <a:gd name="T77" fmla="*/ 62 h 88"/>
                <a:gd name="T78" fmla="*/ 74 w 86"/>
                <a:gd name="T79" fmla="*/ 62 h 88"/>
                <a:gd name="T80" fmla="*/ 72 w 86"/>
                <a:gd name="T81" fmla="*/ 74 h 88"/>
                <a:gd name="T82" fmla="*/ 72 w 86"/>
                <a:gd name="T83" fmla="*/ 74 h 88"/>
                <a:gd name="T84" fmla="*/ 74 w 86"/>
                <a:gd name="T85" fmla="*/ 76 h 88"/>
                <a:gd name="T86" fmla="*/ 74 w 86"/>
                <a:gd name="T87" fmla="*/ 78 h 88"/>
                <a:gd name="T88" fmla="*/ 82 w 86"/>
                <a:gd name="T89" fmla="*/ 80 h 88"/>
                <a:gd name="T90" fmla="*/ 84 w 86"/>
                <a:gd name="T91" fmla="*/ 80 h 88"/>
                <a:gd name="T92" fmla="*/ 82 w 86"/>
                <a:gd name="T93" fmla="*/ 86 h 88"/>
                <a:gd name="T94" fmla="*/ 46 w 86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6" h="88">
                  <a:moveTo>
                    <a:pt x="46" y="86"/>
                  </a:moveTo>
                  <a:lnTo>
                    <a:pt x="54" y="50"/>
                  </a:lnTo>
                  <a:lnTo>
                    <a:pt x="54" y="50"/>
                  </a:lnTo>
                  <a:lnTo>
                    <a:pt x="44" y="66"/>
                  </a:lnTo>
                  <a:lnTo>
                    <a:pt x="34" y="78"/>
                  </a:lnTo>
                  <a:lnTo>
                    <a:pt x="34" y="78"/>
                  </a:lnTo>
                  <a:lnTo>
                    <a:pt x="24" y="86"/>
                  </a:lnTo>
                  <a:lnTo>
                    <a:pt x="18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8" y="88"/>
                  </a:lnTo>
                  <a:lnTo>
                    <a:pt x="4" y="84"/>
                  </a:lnTo>
                  <a:lnTo>
                    <a:pt x="4" y="84"/>
                  </a:lnTo>
                  <a:lnTo>
                    <a:pt x="0" y="80"/>
                  </a:lnTo>
                  <a:lnTo>
                    <a:pt x="0" y="74"/>
                  </a:lnTo>
                  <a:lnTo>
                    <a:pt x="0" y="74"/>
                  </a:lnTo>
                  <a:lnTo>
                    <a:pt x="0" y="62"/>
                  </a:lnTo>
                  <a:lnTo>
                    <a:pt x="8" y="22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0"/>
                  </a:lnTo>
                  <a:lnTo>
                    <a:pt x="8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0"/>
                  </a:lnTo>
                  <a:lnTo>
                    <a:pt x="36" y="0"/>
                  </a:lnTo>
                  <a:lnTo>
                    <a:pt x="24" y="62"/>
                  </a:lnTo>
                  <a:lnTo>
                    <a:pt x="24" y="62"/>
                  </a:lnTo>
                  <a:lnTo>
                    <a:pt x="24" y="68"/>
                  </a:lnTo>
                  <a:lnTo>
                    <a:pt x="24" y="68"/>
                  </a:lnTo>
                  <a:lnTo>
                    <a:pt x="24" y="70"/>
                  </a:lnTo>
                  <a:lnTo>
                    <a:pt x="26" y="72"/>
                  </a:lnTo>
                  <a:lnTo>
                    <a:pt x="26" y="72"/>
                  </a:lnTo>
                  <a:lnTo>
                    <a:pt x="32" y="70"/>
                  </a:lnTo>
                  <a:lnTo>
                    <a:pt x="38" y="62"/>
                  </a:lnTo>
                  <a:lnTo>
                    <a:pt x="56" y="34"/>
                  </a:lnTo>
                  <a:lnTo>
                    <a:pt x="64" y="0"/>
                  </a:lnTo>
                  <a:lnTo>
                    <a:pt x="86" y="0"/>
                  </a:lnTo>
                  <a:lnTo>
                    <a:pt x="74" y="62"/>
                  </a:lnTo>
                  <a:lnTo>
                    <a:pt x="74" y="62"/>
                  </a:lnTo>
                  <a:lnTo>
                    <a:pt x="72" y="74"/>
                  </a:lnTo>
                  <a:lnTo>
                    <a:pt x="72" y="74"/>
                  </a:lnTo>
                  <a:lnTo>
                    <a:pt x="74" y="76"/>
                  </a:lnTo>
                  <a:lnTo>
                    <a:pt x="74" y="78"/>
                  </a:lnTo>
                  <a:lnTo>
                    <a:pt x="82" y="80"/>
                  </a:lnTo>
                  <a:lnTo>
                    <a:pt x="84" y="80"/>
                  </a:lnTo>
                  <a:lnTo>
                    <a:pt x="82" y="86"/>
                  </a:lnTo>
                  <a:lnTo>
                    <a:pt x="46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56"/>
            <p:cNvSpPr>
              <a:spLocks/>
            </p:cNvSpPr>
            <p:nvPr/>
          </p:nvSpPr>
          <p:spPr bwMode="auto">
            <a:xfrm>
              <a:off x="3601" y="2293"/>
              <a:ext cx="82" cy="88"/>
            </a:xfrm>
            <a:custGeom>
              <a:avLst/>
              <a:gdLst>
                <a:gd name="T0" fmla="*/ 0 w 82"/>
                <a:gd name="T1" fmla="*/ 88 h 88"/>
                <a:gd name="T2" fmla="*/ 12 w 82"/>
                <a:gd name="T3" fmla="*/ 24 h 88"/>
                <a:gd name="T4" fmla="*/ 12 w 82"/>
                <a:gd name="T5" fmla="*/ 24 h 88"/>
                <a:gd name="T6" fmla="*/ 14 w 82"/>
                <a:gd name="T7" fmla="*/ 14 h 88"/>
                <a:gd name="T8" fmla="*/ 14 w 82"/>
                <a:gd name="T9" fmla="*/ 14 h 88"/>
                <a:gd name="T10" fmla="*/ 14 w 82"/>
                <a:gd name="T11" fmla="*/ 12 h 88"/>
                <a:gd name="T12" fmla="*/ 12 w 82"/>
                <a:gd name="T13" fmla="*/ 10 h 88"/>
                <a:gd name="T14" fmla="*/ 4 w 82"/>
                <a:gd name="T15" fmla="*/ 10 h 88"/>
                <a:gd name="T16" fmla="*/ 2 w 82"/>
                <a:gd name="T17" fmla="*/ 10 h 88"/>
                <a:gd name="T18" fmla="*/ 4 w 82"/>
                <a:gd name="T19" fmla="*/ 2 h 88"/>
                <a:gd name="T20" fmla="*/ 40 w 82"/>
                <a:gd name="T21" fmla="*/ 2 h 88"/>
                <a:gd name="T22" fmla="*/ 34 w 82"/>
                <a:gd name="T23" fmla="*/ 38 h 88"/>
                <a:gd name="T24" fmla="*/ 34 w 82"/>
                <a:gd name="T25" fmla="*/ 38 h 88"/>
                <a:gd name="T26" fmla="*/ 42 w 82"/>
                <a:gd name="T27" fmla="*/ 22 h 88"/>
                <a:gd name="T28" fmla="*/ 54 w 82"/>
                <a:gd name="T29" fmla="*/ 10 h 88"/>
                <a:gd name="T30" fmla="*/ 54 w 82"/>
                <a:gd name="T31" fmla="*/ 10 h 88"/>
                <a:gd name="T32" fmla="*/ 64 w 82"/>
                <a:gd name="T33" fmla="*/ 2 h 88"/>
                <a:gd name="T34" fmla="*/ 70 w 82"/>
                <a:gd name="T35" fmla="*/ 0 h 88"/>
                <a:gd name="T36" fmla="*/ 76 w 82"/>
                <a:gd name="T37" fmla="*/ 0 h 88"/>
                <a:gd name="T38" fmla="*/ 76 w 82"/>
                <a:gd name="T39" fmla="*/ 0 h 88"/>
                <a:gd name="T40" fmla="*/ 82 w 82"/>
                <a:gd name="T41" fmla="*/ 2 h 88"/>
                <a:gd name="T42" fmla="*/ 74 w 82"/>
                <a:gd name="T43" fmla="*/ 24 h 88"/>
                <a:gd name="T44" fmla="*/ 74 w 82"/>
                <a:gd name="T45" fmla="*/ 24 h 88"/>
                <a:gd name="T46" fmla="*/ 66 w 82"/>
                <a:gd name="T47" fmla="*/ 20 h 88"/>
                <a:gd name="T48" fmla="*/ 66 w 82"/>
                <a:gd name="T49" fmla="*/ 20 h 88"/>
                <a:gd name="T50" fmla="*/ 58 w 82"/>
                <a:gd name="T51" fmla="*/ 24 h 88"/>
                <a:gd name="T52" fmla="*/ 50 w 82"/>
                <a:gd name="T53" fmla="*/ 30 h 88"/>
                <a:gd name="T54" fmla="*/ 40 w 82"/>
                <a:gd name="T55" fmla="*/ 40 h 88"/>
                <a:gd name="T56" fmla="*/ 30 w 82"/>
                <a:gd name="T57" fmla="*/ 54 h 88"/>
                <a:gd name="T58" fmla="*/ 24 w 82"/>
                <a:gd name="T59" fmla="*/ 88 h 88"/>
                <a:gd name="T60" fmla="*/ 0 w 82"/>
                <a:gd name="T61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2" h="88">
                  <a:moveTo>
                    <a:pt x="0" y="88"/>
                  </a:moveTo>
                  <a:lnTo>
                    <a:pt x="12" y="24"/>
                  </a:lnTo>
                  <a:lnTo>
                    <a:pt x="12" y="24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14" y="12"/>
                  </a:lnTo>
                  <a:lnTo>
                    <a:pt x="12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4" y="2"/>
                  </a:lnTo>
                  <a:lnTo>
                    <a:pt x="40" y="2"/>
                  </a:lnTo>
                  <a:lnTo>
                    <a:pt x="34" y="38"/>
                  </a:lnTo>
                  <a:lnTo>
                    <a:pt x="34" y="38"/>
                  </a:lnTo>
                  <a:lnTo>
                    <a:pt x="42" y="22"/>
                  </a:lnTo>
                  <a:lnTo>
                    <a:pt x="54" y="10"/>
                  </a:lnTo>
                  <a:lnTo>
                    <a:pt x="54" y="10"/>
                  </a:lnTo>
                  <a:lnTo>
                    <a:pt x="64" y="2"/>
                  </a:lnTo>
                  <a:lnTo>
                    <a:pt x="70" y="0"/>
                  </a:lnTo>
                  <a:lnTo>
                    <a:pt x="76" y="0"/>
                  </a:lnTo>
                  <a:lnTo>
                    <a:pt x="76" y="0"/>
                  </a:lnTo>
                  <a:lnTo>
                    <a:pt x="82" y="2"/>
                  </a:lnTo>
                  <a:lnTo>
                    <a:pt x="74" y="24"/>
                  </a:lnTo>
                  <a:lnTo>
                    <a:pt x="74" y="24"/>
                  </a:lnTo>
                  <a:lnTo>
                    <a:pt x="66" y="20"/>
                  </a:lnTo>
                  <a:lnTo>
                    <a:pt x="66" y="20"/>
                  </a:lnTo>
                  <a:lnTo>
                    <a:pt x="58" y="24"/>
                  </a:lnTo>
                  <a:lnTo>
                    <a:pt x="50" y="30"/>
                  </a:lnTo>
                  <a:lnTo>
                    <a:pt x="40" y="40"/>
                  </a:lnTo>
                  <a:lnTo>
                    <a:pt x="30" y="54"/>
                  </a:lnTo>
                  <a:lnTo>
                    <a:pt x="24" y="88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57"/>
            <p:cNvSpPr>
              <a:spLocks/>
            </p:cNvSpPr>
            <p:nvPr/>
          </p:nvSpPr>
          <p:spPr bwMode="auto">
            <a:xfrm>
              <a:off x="3715" y="2265"/>
              <a:ext cx="108" cy="116"/>
            </a:xfrm>
            <a:custGeom>
              <a:avLst/>
              <a:gdLst>
                <a:gd name="T0" fmla="*/ 48 w 108"/>
                <a:gd name="T1" fmla="*/ 62 h 116"/>
                <a:gd name="T2" fmla="*/ 42 w 108"/>
                <a:gd name="T3" fmla="*/ 94 h 116"/>
                <a:gd name="T4" fmla="*/ 42 w 108"/>
                <a:gd name="T5" fmla="*/ 94 h 116"/>
                <a:gd name="T6" fmla="*/ 40 w 108"/>
                <a:gd name="T7" fmla="*/ 106 h 116"/>
                <a:gd name="T8" fmla="*/ 40 w 108"/>
                <a:gd name="T9" fmla="*/ 106 h 116"/>
                <a:gd name="T10" fmla="*/ 42 w 108"/>
                <a:gd name="T11" fmla="*/ 108 h 116"/>
                <a:gd name="T12" fmla="*/ 42 w 108"/>
                <a:gd name="T13" fmla="*/ 108 h 116"/>
                <a:gd name="T14" fmla="*/ 52 w 108"/>
                <a:gd name="T15" fmla="*/ 110 h 116"/>
                <a:gd name="T16" fmla="*/ 52 w 108"/>
                <a:gd name="T17" fmla="*/ 110 h 116"/>
                <a:gd name="T18" fmla="*/ 52 w 108"/>
                <a:gd name="T19" fmla="*/ 116 h 116"/>
                <a:gd name="T20" fmla="*/ 0 w 108"/>
                <a:gd name="T21" fmla="*/ 116 h 116"/>
                <a:gd name="T22" fmla="*/ 0 w 108"/>
                <a:gd name="T23" fmla="*/ 110 h 116"/>
                <a:gd name="T24" fmla="*/ 2 w 108"/>
                <a:gd name="T25" fmla="*/ 110 h 116"/>
                <a:gd name="T26" fmla="*/ 2 w 108"/>
                <a:gd name="T27" fmla="*/ 110 h 116"/>
                <a:gd name="T28" fmla="*/ 10 w 108"/>
                <a:gd name="T29" fmla="*/ 108 h 116"/>
                <a:gd name="T30" fmla="*/ 12 w 108"/>
                <a:gd name="T31" fmla="*/ 108 h 116"/>
                <a:gd name="T32" fmla="*/ 12 w 108"/>
                <a:gd name="T33" fmla="*/ 108 h 116"/>
                <a:gd name="T34" fmla="*/ 16 w 108"/>
                <a:gd name="T35" fmla="*/ 94 h 116"/>
                <a:gd name="T36" fmla="*/ 32 w 108"/>
                <a:gd name="T37" fmla="*/ 22 h 116"/>
                <a:gd name="T38" fmla="*/ 32 w 108"/>
                <a:gd name="T39" fmla="*/ 12 h 116"/>
                <a:gd name="T40" fmla="*/ 32 w 108"/>
                <a:gd name="T41" fmla="*/ 12 h 116"/>
                <a:gd name="T42" fmla="*/ 32 w 108"/>
                <a:gd name="T43" fmla="*/ 10 h 116"/>
                <a:gd name="T44" fmla="*/ 30 w 108"/>
                <a:gd name="T45" fmla="*/ 8 h 116"/>
                <a:gd name="T46" fmla="*/ 22 w 108"/>
                <a:gd name="T47" fmla="*/ 6 h 116"/>
                <a:gd name="T48" fmla="*/ 22 w 108"/>
                <a:gd name="T49" fmla="*/ 6 h 116"/>
                <a:gd name="T50" fmla="*/ 24 w 108"/>
                <a:gd name="T51" fmla="*/ 0 h 116"/>
                <a:gd name="T52" fmla="*/ 108 w 108"/>
                <a:gd name="T53" fmla="*/ 0 h 116"/>
                <a:gd name="T54" fmla="*/ 104 w 108"/>
                <a:gd name="T55" fmla="*/ 22 h 116"/>
                <a:gd name="T56" fmla="*/ 92 w 108"/>
                <a:gd name="T57" fmla="*/ 22 h 116"/>
                <a:gd name="T58" fmla="*/ 92 w 108"/>
                <a:gd name="T59" fmla="*/ 20 h 116"/>
                <a:gd name="T60" fmla="*/ 92 w 108"/>
                <a:gd name="T61" fmla="*/ 20 h 116"/>
                <a:gd name="T62" fmla="*/ 94 w 108"/>
                <a:gd name="T63" fmla="*/ 12 h 116"/>
                <a:gd name="T64" fmla="*/ 94 w 108"/>
                <a:gd name="T65" fmla="*/ 12 h 116"/>
                <a:gd name="T66" fmla="*/ 94 w 108"/>
                <a:gd name="T67" fmla="*/ 10 h 116"/>
                <a:gd name="T68" fmla="*/ 92 w 108"/>
                <a:gd name="T69" fmla="*/ 8 h 116"/>
                <a:gd name="T70" fmla="*/ 84 w 108"/>
                <a:gd name="T71" fmla="*/ 8 h 116"/>
                <a:gd name="T72" fmla="*/ 58 w 108"/>
                <a:gd name="T73" fmla="*/ 8 h 116"/>
                <a:gd name="T74" fmla="*/ 50 w 108"/>
                <a:gd name="T75" fmla="*/ 54 h 116"/>
                <a:gd name="T76" fmla="*/ 66 w 108"/>
                <a:gd name="T77" fmla="*/ 54 h 116"/>
                <a:gd name="T78" fmla="*/ 66 w 108"/>
                <a:gd name="T79" fmla="*/ 54 h 116"/>
                <a:gd name="T80" fmla="*/ 76 w 108"/>
                <a:gd name="T81" fmla="*/ 54 h 116"/>
                <a:gd name="T82" fmla="*/ 76 w 108"/>
                <a:gd name="T83" fmla="*/ 54 h 116"/>
                <a:gd name="T84" fmla="*/ 78 w 108"/>
                <a:gd name="T85" fmla="*/ 50 h 116"/>
                <a:gd name="T86" fmla="*/ 78 w 108"/>
                <a:gd name="T87" fmla="*/ 50 h 116"/>
                <a:gd name="T88" fmla="*/ 80 w 108"/>
                <a:gd name="T89" fmla="*/ 46 h 116"/>
                <a:gd name="T90" fmla="*/ 80 w 108"/>
                <a:gd name="T91" fmla="*/ 46 h 116"/>
                <a:gd name="T92" fmla="*/ 88 w 108"/>
                <a:gd name="T93" fmla="*/ 46 h 116"/>
                <a:gd name="T94" fmla="*/ 84 w 108"/>
                <a:gd name="T95" fmla="*/ 70 h 116"/>
                <a:gd name="T96" fmla="*/ 74 w 108"/>
                <a:gd name="T97" fmla="*/ 70 h 116"/>
                <a:gd name="T98" fmla="*/ 76 w 108"/>
                <a:gd name="T99" fmla="*/ 70 h 116"/>
                <a:gd name="T100" fmla="*/ 76 w 108"/>
                <a:gd name="T101" fmla="*/ 70 h 116"/>
                <a:gd name="T102" fmla="*/ 76 w 108"/>
                <a:gd name="T103" fmla="*/ 66 h 116"/>
                <a:gd name="T104" fmla="*/ 76 w 108"/>
                <a:gd name="T105" fmla="*/ 66 h 116"/>
                <a:gd name="T106" fmla="*/ 76 w 108"/>
                <a:gd name="T107" fmla="*/ 64 h 116"/>
                <a:gd name="T108" fmla="*/ 76 w 108"/>
                <a:gd name="T109" fmla="*/ 64 h 116"/>
                <a:gd name="T110" fmla="*/ 72 w 108"/>
                <a:gd name="T111" fmla="*/ 62 h 116"/>
                <a:gd name="T112" fmla="*/ 64 w 108"/>
                <a:gd name="T113" fmla="*/ 62 h 116"/>
                <a:gd name="T114" fmla="*/ 48 w 108"/>
                <a:gd name="T115" fmla="*/ 6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08" h="116">
                  <a:moveTo>
                    <a:pt x="48" y="62"/>
                  </a:moveTo>
                  <a:lnTo>
                    <a:pt x="42" y="94"/>
                  </a:lnTo>
                  <a:lnTo>
                    <a:pt x="42" y="94"/>
                  </a:lnTo>
                  <a:lnTo>
                    <a:pt x="40" y="106"/>
                  </a:lnTo>
                  <a:lnTo>
                    <a:pt x="40" y="106"/>
                  </a:lnTo>
                  <a:lnTo>
                    <a:pt x="42" y="108"/>
                  </a:lnTo>
                  <a:lnTo>
                    <a:pt x="42" y="108"/>
                  </a:lnTo>
                  <a:lnTo>
                    <a:pt x="52" y="110"/>
                  </a:lnTo>
                  <a:lnTo>
                    <a:pt x="52" y="110"/>
                  </a:lnTo>
                  <a:lnTo>
                    <a:pt x="52" y="116"/>
                  </a:lnTo>
                  <a:lnTo>
                    <a:pt x="0" y="116"/>
                  </a:lnTo>
                  <a:lnTo>
                    <a:pt x="0" y="110"/>
                  </a:lnTo>
                  <a:lnTo>
                    <a:pt x="2" y="110"/>
                  </a:lnTo>
                  <a:lnTo>
                    <a:pt x="2" y="110"/>
                  </a:lnTo>
                  <a:lnTo>
                    <a:pt x="10" y="108"/>
                  </a:lnTo>
                  <a:lnTo>
                    <a:pt x="12" y="108"/>
                  </a:lnTo>
                  <a:lnTo>
                    <a:pt x="12" y="108"/>
                  </a:lnTo>
                  <a:lnTo>
                    <a:pt x="16" y="94"/>
                  </a:lnTo>
                  <a:lnTo>
                    <a:pt x="32" y="22"/>
                  </a:lnTo>
                  <a:lnTo>
                    <a:pt x="32" y="12"/>
                  </a:lnTo>
                  <a:lnTo>
                    <a:pt x="32" y="12"/>
                  </a:lnTo>
                  <a:lnTo>
                    <a:pt x="32" y="10"/>
                  </a:lnTo>
                  <a:lnTo>
                    <a:pt x="30" y="8"/>
                  </a:lnTo>
                  <a:lnTo>
                    <a:pt x="22" y="6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108" y="0"/>
                  </a:lnTo>
                  <a:lnTo>
                    <a:pt x="104" y="22"/>
                  </a:lnTo>
                  <a:lnTo>
                    <a:pt x="92" y="22"/>
                  </a:lnTo>
                  <a:lnTo>
                    <a:pt x="92" y="20"/>
                  </a:lnTo>
                  <a:lnTo>
                    <a:pt x="92" y="20"/>
                  </a:lnTo>
                  <a:lnTo>
                    <a:pt x="94" y="12"/>
                  </a:lnTo>
                  <a:lnTo>
                    <a:pt x="94" y="12"/>
                  </a:lnTo>
                  <a:lnTo>
                    <a:pt x="94" y="10"/>
                  </a:lnTo>
                  <a:lnTo>
                    <a:pt x="92" y="8"/>
                  </a:lnTo>
                  <a:lnTo>
                    <a:pt x="84" y="8"/>
                  </a:lnTo>
                  <a:lnTo>
                    <a:pt x="58" y="8"/>
                  </a:lnTo>
                  <a:lnTo>
                    <a:pt x="50" y="54"/>
                  </a:lnTo>
                  <a:lnTo>
                    <a:pt x="66" y="54"/>
                  </a:lnTo>
                  <a:lnTo>
                    <a:pt x="66" y="54"/>
                  </a:lnTo>
                  <a:lnTo>
                    <a:pt x="76" y="54"/>
                  </a:lnTo>
                  <a:lnTo>
                    <a:pt x="76" y="54"/>
                  </a:lnTo>
                  <a:lnTo>
                    <a:pt x="78" y="50"/>
                  </a:lnTo>
                  <a:lnTo>
                    <a:pt x="78" y="50"/>
                  </a:lnTo>
                  <a:lnTo>
                    <a:pt x="80" y="46"/>
                  </a:lnTo>
                  <a:lnTo>
                    <a:pt x="80" y="46"/>
                  </a:lnTo>
                  <a:lnTo>
                    <a:pt x="88" y="46"/>
                  </a:lnTo>
                  <a:lnTo>
                    <a:pt x="84" y="70"/>
                  </a:lnTo>
                  <a:lnTo>
                    <a:pt x="74" y="70"/>
                  </a:lnTo>
                  <a:lnTo>
                    <a:pt x="76" y="70"/>
                  </a:lnTo>
                  <a:lnTo>
                    <a:pt x="76" y="70"/>
                  </a:lnTo>
                  <a:lnTo>
                    <a:pt x="76" y="66"/>
                  </a:lnTo>
                  <a:lnTo>
                    <a:pt x="76" y="66"/>
                  </a:lnTo>
                  <a:lnTo>
                    <a:pt x="76" y="64"/>
                  </a:lnTo>
                  <a:lnTo>
                    <a:pt x="76" y="64"/>
                  </a:lnTo>
                  <a:lnTo>
                    <a:pt x="72" y="62"/>
                  </a:lnTo>
                  <a:lnTo>
                    <a:pt x="64" y="62"/>
                  </a:lnTo>
                  <a:lnTo>
                    <a:pt x="48" y="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58"/>
            <p:cNvSpPr>
              <a:spLocks noEditPoints="1"/>
            </p:cNvSpPr>
            <p:nvPr/>
          </p:nvSpPr>
          <p:spPr bwMode="auto">
            <a:xfrm>
              <a:off x="3815" y="2293"/>
              <a:ext cx="90" cy="90"/>
            </a:xfrm>
            <a:custGeom>
              <a:avLst/>
              <a:gdLst>
                <a:gd name="T0" fmla="*/ 0 w 90"/>
                <a:gd name="T1" fmla="*/ 62 h 90"/>
                <a:gd name="T2" fmla="*/ 4 w 90"/>
                <a:gd name="T3" fmla="*/ 40 h 90"/>
                <a:gd name="T4" fmla="*/ 16 w 90"/>
                <a:gd name="T5" fmla="*/ 18 h 90"/>
                <a:gd name="T6" fmla="*/ 26 w 90"/>
                <a:gd name="T7" fmla="*/ 10 h 90"/>
                <a:gd name="T8" fmla="*/ 46 w 90"/>
                <a:gd name="T9" fmla="*/ 0 h 90"/>
                <a:gd name="T10" fmla="*/ 58 w 90"/>
                <a:gd name="T11" fmla="*/ 0 h 90"/>
                <a:gd name="T12" fmla="*/ 76 w 90"/>
                <a:gd name="T13" fmla="*/ 4 h 90"/>
                <a:gd name="T14" fmla="*/ 82 w 90"/>
                <a:gd name="T15" fmla="*/ 8 h 90"/>
                <a:gd name="T16" fmla="*/ 88 w 90"/>
                <a:gd name="T17" fmla="*/ 18 h 90"/>
                <a:gd name="T18" fmla="*/ 90 w 90"/>
                <a:gd name="T19" fmla="*/ 30 h 90"/>
                <a:gd name="T20" fmla="*/ 86 w 90"/>
                <a:gd name="T21" fmla="*/ 50 h 90"/>
                <a:gd name="T22" fmla="*/ 74 w 90"/>
                <a:gd name="T23" fmla="*/ 70 h 90"/>
                <a:gd name="T24" fmla="*/ 66 w 90"/>
                <a:gd name="T25" fmla="*/ 78 h 90"/>
                <a:gd name="T26" fmla="*/ 44 w 90"/>
                <a:gd name="T27" fmla="*/ 90 h 90"/>
                <a:gd name="T28" fmla="*/ 30 w 90"/>
                <a:gd name="T29" fmla="*/ 90 h 90"/>
                <a:gd name="T30" fmla="*/ 8 w 90"/>
                <a:gd name="T31" fmla="*/ 84 h 90"/>
                <a:gd name="T32" fmla="*/ 4 w 90"/>
                <a:gd name="T33" fmla="*/ 78 h 90"/>
                <a:gd name="T34" fmla="*/ 0 w 90"/>
                <a:gd name="T35" fmla="*/ 62 h 90"/>
                <a:gd name="T36" fmla="*/ 24 w 90"/>
                <a:gd name="T37" fmla="*/ 58 h 90"/>
                <a:gd name="T38" fmla="*/ 26 w 90"/>
                <a:gd name="T39" fmla="*/ 68 h 90"/>
                <a:gd name="T40" fmla="*/ 28 w 90"/>
                <a:gd name="T41" fmla="*/ 76 h 90"/>
                <a:gd name="T42" fmla="*/ 38 w 90"/>
                <a:gd name="T43" fmla="*/ 82 h 90"/>
                <a:gd name="T44" fmla="*/ 44 w 90"/>
                <a:gd name="T45" fmla="*/ 80 h 90"/>
                <a:gd name="T46" fmla="*/ 52 w 90"/>
                <a:gd name="T47" fmla="*/ 72 h 90"/>
                <a:gd name="T48" fmla="*/ 58 w 90"/>
                <a:gd name="T49" fmla="*/ 66 h 90"/>
                <a:gd name="T50" fmla="*/ 66 w 90"/>
                <a:gd name="T51" fmla="*/ 32 h 90"/>
                <a:gd name="T52" fmla="*/ 64 w 90"/>
                <a:gd name="T53" fmla="*/ 22 h 90"/>
                <a:gd name="T54" fmla="*/ 62 w 90"/>
                <a:gd name="T55" fmla="*/ 14 h 90"/>
                <a:gd name="T56" fmla="*/ 52 w 90"/>
                <a:gd name="T57" fmla="*/ 8 h 90"/>
                <a:gd name="T58" fmla="*/ 48 w 90"/>
                <a:gd name="T59" fmla="*/ 10 h 90"/>
                <a:gd name="T60" fmla="*/ 38 w 90"/>
                <a:gd name="T61" fmla="*/ 18 h 90"/>
                <a:gd name="T62" fmla="*/ 34 w 90"/>
                <a:gd name="T63" fmla="*/ 24 h 90"/>
                <a:gd name="T64" fmla="*/ 24 w 90"/>
                <a:gd name="T65" fmla="*/ 5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90">
                  <a:moveTo>
                    <a:pt x="0" y="62"/>
                  </a:moveTo>
                  <a:lnTo>
                    <a:pt x="0" y="62"/>
                  </a:lnTo>
                  <a:lnTo>
                    <a:pt x="0" y="50"/>
                  </a:lnTo>
                  <a:lnTo>
                    <a:pt x="4" y="40"/>
                  </a:lnTo>
                  <a:lnTo>
                    <a:pt x="10" y="28"/>
                  </a:lnTo>
                  <a:lnTo>
                    <a:pt x="16" y="18"/>
                  </a:lnTo>
                  <a:lnTo>
                    <a:pt x="16" y="18"/>
                  </a:lnTo>
                  <a:lnTo>
                    <a:pt x="26" y="10"/>
                  </a:lnTo>
                  <a:lnTo>
                    <a:pt x="36" y="4"/>
                  </a:lnTo>
                  <a:lnTo>
                    <a:pt x="46" y="0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72" y="2"/>
                  </a:lnTo>
                  <a:lnTo>
                    <a:pt x="76" y="4"/>
                  </a:lnTo>
                  <a:lnTo>
                    <a:pt x="82" y="8"/>
                  </a:lnTo>
                  <a:lnTo>
                    <a:pt x="82" y="8"/>
                  </a:lnTo>
                  <a:lnTo>
                    <a:pt x="86" y="12"/>
                  </a:lnTo>
                  <a:lnTo>
                    <a:pt x="88" y="18"/>
                  </a:lnTo>
                  <a:lnTo>
                    <a:pt x="90" y="30"/>
                  </a:lnTo>
                  <a:lnTo>
                    <a:pt x="90" y="30"/>
                  </a:lnTo>
                  <a:lnTo>
                    <a:pt x="90" y="40"/>
                  </a:lnTo>
                  <a:lnTo>
                    <a:pt x="86" y="50"/>
                  </a:lnTo>
                  <a:lnTo>
                    <a:pt x="82" y="60"/>
                  </a:lnTo>
                  <a:lnTo>
                    <a:pt x="74" y="70"/>
                  </a:lnTo>
                  <a:lnTo>
                    <a:pt x="74" y="70"/>
                  </a:lnTo>
                  <a:lnTo>
                    <a:pt x="66" y="78"/>
                  </a:lnTo>
                  <a:lnTo>
                    <a:pt x="54" y="86"/>
                  </a:lnTo>
                  <a:lnTo>
                    <a:pt x="44" y="90"/>
                  </a:lnTo>
                  <a:lnTo>
                    <a:pt x="30" y="90"/>
                  </a:lnTo>
                  <a:lnTo>
                    <a:pt x="30" y="90"/>
                  </a:lnTo>
                  <a:lnTo>
                    <a:pt x="18" y="88"/>
                  </a:lnTo>
                  <a:lnTo>
                    <a:pt x="8" y="84"/>
                  </a:lnTo>
                  <a:lnTo>
                    <a:pt x="8" y="84"/>
                  </a:lnTo>
                  <a:lnTo>
                    <a:pt x="4" y="78"/>
                  </a:lnTo>
                  <a:lnTo>
                    <a:pt x="2" y="74"/>
                  </a:lnTo>
                  <a:lnTo>
                    <a:pt x="0" y="62"/>
                  </a:lnTo>
                  <a:lnTo>
                    <a:pt x="0" y="62"/>
                  </a:lnTo>
                  <a:close/>
                  <a:moveTo>
                    <a:pt x="24" y="58"/>
                  </a:moveTo>
                  <a:lnTo>
                    <a:pt x="24" y="58"/>
                  </a:lnTo>
                  <a:lnTo>
                    <a:pt x="26" y="68"/>
                  </a:lnTo>
                  <a:lnTo>
                    <a:pt x="28" y="76"/>
                  </a:lnTo>
                  <a:lnTo>
                    <a:pt x="28" y="76"/>
                  </a:lnTo>
                  <a:lnTo>
                    <a:pt x="32" y="80"/>
                  </a:lnTo>
                  <a:lnTo>
                    <a:pt x="38" y="82"/>
                  </a:lnTo>
                  <a:lnTo>
                    <a:pt x="38" y="82"/>
                  </a:lnTo>
                  <a:lnTo>
                    <a:pt x="44" y="80"/>
                  </a:lnTo>
                  <a:lnTo>
                    <a:pt x="48" y="78"/>
                  </a:lnTo>
                  <a:lnTo>
                    <a:pt x="52" y="72"/>
                  </a:lnTo>
                  <a:lnTo>
                    <a:pt x="58" y="66"/>
                  </a:lnTo>
                  <a:lnTo>
                    <a:pt x="58" y="66"/>
                  </a:lnTo>
                  <a:lnTo>
                    <a:pt x="64" y="50"/>
                  </a:lnTo>
                  <a:lnTo>
                    <a:pt x="66" y="32"/>
                  </a:lnTo>
                  <a:lnTo>
                    <a:pt x="66" y="32"/>
                  </a:lnTo>
                  <a:lnTo>
                    <a:pt x="64" y="22"/>
                  </a:lnTo>
                  <a:lnTo>
                    <a:pt x="62" y="14"/>
                  </a:lnTo>
                  <a:lnTo>
                    <a:pt x="62" y="14"/>
                  </a:lnTo>
                  <a:lnTo>
                    <a:pt x="58" y="10"/>
                  </a:lnTo>
                  <a:lnTo>
                    <a:pt x="52" y="8"/>
                  </a:lnTo>
                  <a:lnTo>
                    <a:pt x="52" y="8"/>
                  </a:lnTo>
                  <a:lnTo>
                    <a:pt x="48" y="10"/>
                  </a:lnTo>
                  <a:lnTo>
                    <a:pt x="42" y="12"/>
                  </a:lnTo>
                  <a:lnTo>
                    <a:pt x="38" y="18"/>
                  </a:lnTo>
                  <a:lnTo>
                    <a:pt x="34" y="24"/>
                  </a:lnTo>
                  <a:lnTo>
                    <a:pt x="34" y="24"/>
                  </a:lnTo>
                  <a:lnTo>
                    <a:pt x="26" y="40"/>
                  </a:lnTo>
                  <a:lnTo>
                    <a:pt x="24" y="58"/>
                  </a:lnTo>
                  <a:lnTo>
                    <a:pt x="24" y="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59"/>
            <p:cNvSpPr>
              <a:spLocks/>
            </p:cNvSpPr>
            <p:nvPr/>
          </p:nvSpPr>
          <p:spPr bwMode="auto">
            <a:xfrm>
              <a:off x="3911" y="2293"/>
              <a:ext cx="82" cy="90"/>
            </a:xfrm>
            <a:custGeom>
              <a:avLst/>
              <a:gdLst>
                <a:gd name="T0" fmla="*/ 70 w 82"/>
                <a:gd name="T1" fmla="*/ 82 h 90"/>
                <a:gd name="T2" fmla="*/ 70 w 82"/>
                <a:gd name="T3" fmla="*/ 82 h 90"/>
                <a:gd name="T4" fmla="*/ 50 w 82"/>
                <a:gd name="T5" fmla="*/ 88 h 90"/>
                <a:gd name="T6" fmla="*/ 32 w 82"/>
                <a:gd name="T7" fmla="*/ 90 h 90"/>
                <a:gd name="T8" fmla="*/ 32 w 82"/>
                <a:gd name="T9" fmla="*/ 90 h 90"/>
                <a:gd name="T10" fmla="*/ 20 w 82"/>
                <a:gd name="T11" fmla="*/ 88 h 90"/>
                <a:gd name="T12" fmla="*/ 14 w 82"/>
                <a:gd name="T13" fmla="*/ 86 h 90"/>
                <a:gd name="T14" fmla="*/ 10 w 82"/>
                <a:gd name="T15" fmla="*/ 82 h 90"/>
                <a:gd name="T16" fmla="*/ 10 w 82"/>
                <a:gd name="T17" fmla="*/ 82 h 90"/>
                <a:gd name="T18" fmla="*/ 6 w 82"/>
                <a:gd name="T19" fmla="*/ 78 h 90"/>
                <a:gd name="T20" fmla="*/ 2 w 82"/>
                <a:gd name="T21" fmla="*/ 74 h 90"/>
                <a:gd name="T22" fmla="*/ 2 w 82"/>
                <a:gd name="T23" fmla="*/ 68 h 90"/>
                <a:gd name="T24" fmla="*/ 0 w 82"/>
                <a:gd name="T25" fmla="*/ 62 h 90"/>
                <a:gd name="T26" fmla="*/ 0 w 82"/>
                <a:gd name="T27" fmla="*/ 62 h 90"/>
                <a:gd name="T28" fmla="*/ 2 w 82"/>
                <a:gd name="T29" fmla="*/ 50 h 90"/>
                <a:gd name="T30" fmla="*/ 4 w 82"/>
                <a:gd name="T31" fmla="*/ 38 h 90"/>
                <a:gd name="T32" fmla="*/ 10 w 82"/>
                <a:gd name="T33" fmla="*/ 28 h 90"/>
                <a:gd name="T34" fmla="*/ 18 w 82"/>
                <a:gd name="T35" fmla="*/ 18 h 90"/>
                <a:gd name="T36" fmla="*/ 18 w 82"/>
                <a:gd name="T37" fmla="*/ 18 h 90"/>
                <a:gd name="T38" fmla="*/ 28 w 82"/>
                <a:gd name="T39" fmla="*/ 10 h 90"/>
                <a:gd name="T40" fmla="*/ 38 w 82"/>
                <a:gd name="T41" fmla="*/ 4 h 90"/>
                <a:gd name="T42" fmla="*/ 48 w 82"/>
                <a:gd name="T43" fmla="*/ 0 h 90"/>
                <a:gd name="T44" fmla="*/ 60 w 82"/>
                <a:gd name="T45" fmla="*/ 0 h 90"/>
                <a:gd name="T46" fmla="*/ 60 w 82"/>
                <a:gd name="T47" fmla="*/ 0 h 90"/>
                <a:gd name="T48" fmla="*/ 72 w 82"/>
                <a:gd name="T49" fmla="*/ 0 h 90"/>
                <a:gd name="T50" fmla="*/ 72 w 82"/>
                <a:gd name="T51" fmla="*/ 0 h 90"/>
                <a:gd name="T52" fmla="*/ 82 w 82"/>
                <a:gd name="T53" fmla="*/ 4 h 90"/>
                <a:gd name="T54" fmla="*/ 78 w 82"/>
                <a:gd name="T55" fmla="*/ 28 h 90"/>
                <a:gd name="T56" fmla="*/ 68 w 82"/>
                <a:gd name="T57" fmla="*/ 28 h 90"/>
                <a:gd name="T58" fmla="*/ 68 w 82"/>
                <a:gd name="T59" fmla="*/ 26 h 90"/>
                <a:gd name="T60" fmla="*/ 68 w 82"/>
                <a:gd name="T61" fmla="*/ 26 h 90"/>
                <a:gd name="T62" fmla="*/ 68 w 82"/>
                <a:gd name="T63" fmla="*/ 16 h 90"/>
                <a:gd name="T64" fmla="*/ 68 w 82"/>
                <a:gd name="T65" fmla="*/ 16 h 90"/>
                <a:gd name="T66" fmla="*/ 68 w 82"/>
                <a:gd name="T67" fmla="*/ 12 h 90"/>
                <a:gd name="T68" fmla="*/ 64 w 82"/>
                <a:gd name="T69" fmla="*/ 10 h 90"/>
                <a:gd name="T70" fmla="*/ 64 w 82"/>
                <a:gd name="T71" fmla="*/ 10 h 90"/>
                <a:gd name="T72" fmla="*/ 60 w 82"/>
                <a:gd name="T73" fmla="*/ 8 h 90"/>
                <a:gd name="T74" fmla="*/ 56 w 82"/>
                <a:gd name="T75" fmla="*/ 8 h 90"/>
                <a:gd name="T76" fmla="*/ 56 w 82"/>
                <a:gd name="T77" fmla="*/ 8 h 90"/>
                <a:gd name="T78" fmla="*/ 50 w 82"/>
                <a:gd name="T79" fmla="*/ 8 h 90"/>
                <a:gd name="T80" fmla="*/ 44 w 82"/>
                <a:gd name="T81" fmla="*/ 10 h 90"/>
                <a:gd name="T82" fmla="*/ 40 w 82"/>
                <a:gd name="T83" fmla="*/ 16 h 90"/>
                <a:gd name="T84" fmla="*/ 34 w 82"/>
                <a:gd name="T85" fmla="*/ 22 h 90"/>
                <a:gd name="T86" fmla="*/ 34 w 82"/>
                <a:gd name="T87" fmla="*/ 22 h 90"/>
                <a:gd name="T88" fmla="*/ 30 w 82"/>
                <a:gd name="T89" fmla="*/ 30 h 90"/>
                <a:gd name="T90" fmla="*/ 28 w 82"/>
                <a:gd name="T91" fmla="*/ 40 h 90"/>
                <a:gd name="T92" fmla="*/ 26 w 82"/>
                <a:gd name="T93" fmla="*/ 48 h 90"/>
                <a:gd name="T94" fmla="*/ 26 w 82"/>
                <a:gd name="T95" fmla="*/ 58 h 90"/>
                <a:gd name="T96" fmla="*/ 26 w 82"/>
                <a:gd name="T97" fmla="*/ 58 h 90"/>
                <a:gd name="T98" fmla="*/ 26 w 82"/>
                <a:gd name="T99" fmla="*/ 68 h 90"/>
                <a:gd name="T100" fmla="*/ 30 w 82"/>
                <a:gd name="T101" fmla="*/ 74 h 90"/>
                <a:gd name="T102" fmla="*/ 30 w 82"/>
                <a:gd name="T103" fmla="*/ 74 h 90"/>
                <a:gd name="T104" fmla="*/ 36 w 82"/>
                <a:gd name="T105" fmla="*/ 78 h 90"/>
                <a:gd name="T106" fmla="*/ 46 w 82"/>
                <a:gd name="T107" fmla="*/ 80 h 90"/>
                <a:gd name="T108" fmla="*/ 46 w 82"/>
                <a:gd name="T109" fmla="*/ 80 h 90"/>
                <a:gd name="T110" fmla="*/ 58 w 82"/>
                <a:gd name="T111" fmla="*/ 78 h 90"/>
                <a:gd name="T112" fmla="*/ 72 w 82"/>
                <a:gd name="T113" fmla="*/ 74 h 90"/>
                <a:gd name="T114" fmla="*/ 70 w 82"/>
                <a:gd name="T115" fmla="*/ 82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2" h="90">
                  <a:moveTo>
                    <a:pt x="70" y="82"/>
                  </a:moveTo>
                  <a:lnTo>
                    <a:pt x="70" y="82"/>
                  </a:lnTo>
                  <a:lnTo>
                    <a:pt x="50" y="88"/>
                  </a:lnTo>
                  <a:lnTo>
                    <a:pt x="32" y="90"/>
                  </a:lnTo>
                  <a:lnTo>
                    <a:pt x="32" y="90"/>
                  </a:lnTo>
                  <a:lnTo>
                    <a:pt x="20" y="88"/>
                  </a:lnTo>
                  <a:lnTo>
                    <a:pt x="14" y="86"/>
                  </a:lnTo>
                  <a:lnTo>
                    <a:pt x="10" y="82"/>
                  </a:lnTo>
                  <a:lnTo>
                    <a:pt x="10" y="82"/>
                  </a:lnTo>
                  <a:lnTo>
                    <a:pt x="6" y="78"/>
                  </a:lnTo>
                  <a:lnTo>
                    <a:pt x="2" y="74"/>
                  </a:lnTo>
                  <a:lnTo>
                    <a:pt x="2" y="68"/>
                  </a:lnTo>
                  <a:lnTo>
                    <a:pt x="0" y="62"/>
                  </a:lnTo>
                  <a:lnTo>
                    <a:pt x="0" y="62"/>
                  </a:lnTo>
                  <a:lnTo>
                    <a:pt x="2" y="50"/>
                  </a:lnTo>
                  <a:lnTo>
                    <a:pt x="4" y="38"/>
                  </a:lnTo>
                  <a:lnTo>
                    <a:pt x="10" y="28"/>
                  </a:lnTo>
                  <a:lnTo>
                    <a:pt x="18" y="18"/>
                  </a:lnTo>
                  <a:lnTo>
                    <a:pt x="18" y="18"/>
                  </a:lnTo>
                  <a:lnTo>
                    <a:pt x="28" y="10"/>
                  </a:lnTo>
                  <a:lnTo>
                    <a:pt x="38" y="4"/>
                  </a:lnTo>
                  <a:lnTo>
                    <a:pt x="48" y="0"/>
                  </a:lnTo>
                  <a:lnTo>
                    <a:pt x="60" y="0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82" y="4"/>
                  </a:lnTo>
                  <a:lnTo>
                    <a:pt x="78" y="28"/>
                  </a:lnTo>
                  <a:lnTo>
                    <a:pt x="68" y="28"/>
                  </a:lnTo>
                  <a:lnTo>
                    <a:pt x="68" y="26"/>
                  </a:lnTo>
                  <a:lnTo>
                    <a:pt x="68" y="26"/>
                  </a:lnTo>
                  <a:lnTo>
                    <a:pt x="68" y="16"/>
                  </a:lnTo>
                  <a:lnTo>
                    <a:pt x="68" y="16"/>
                  </a:lnTo>
                  <a:lnTo>
                    <a:pt x="68" y="12"/>
                  </a:lnTo>
                  <a:lnTo>
                    <a:pt x="64" y="10"/>
                  </a:lnTo>
                  <a:lnTo>
                    <a:pt x="64" y="10"/>
                  </a:lnTo>
                  <a:lnTo>
                    <a:pt x="60" y="8"/>
                  </a:lnTo>
                  <a:lnTo>
                    <a:pt x="56" y="8"/>
                  </a:lnTo>
                  <a:lnTo>
                    <a:pt x="56" y="8"/>
                  </a:lnTo>
                  <a:lnTo>
                    <a:pt x="50" y="8"/>
                  </a:lnTo>
                  <a:lnTo>
                    <a:pt x="44" y="10"/>
                  </a:lnTo>
                  <a:lnTo>
                    <a:pt x="40" y="16"/>
                  </a:lnTo>
                  <a:lnTo>
                    <a:pt x="34" y="22"/>
                  </a:lnTo>
                  <a:lnTo>
                    <a:pt x="34" y="22"/>
                  </a:lnTo>
                  <a:lnTo>
                    <a:pt x="30" y="30"/>
                  </a:lnTo>
                  <a:lnTo>
                    <a:pt x="28" y="40"/>
                  </a:lnTo>
                  <a:lnTo>
                    <a:pt x="26" y="4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26" y="68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6" y="78"/>
                  </a:lnTo>
                  <a:lnTo>
                    <a:pt x="46" y="80"/>
                  </a:lnTo>
                  <a:lnTo>
                    <a:pt x="46" y="80"/>
                  </a:lnTo>
                  <a:lnTo>
                    <a:pt x="58" y="78"/>
                  </a:lnTo>
                  <a:lnTo>
                    <a:pt x="72" y="74"/>
                  </a:lnTo>
                  <a:lnTo>
                    <a:pt x="70" y="8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60"/>
            <p:cNvSpPr>
              <a:spLocks/>
            </p:cNvSpPr>
            <p:nvPr/>
          </p:nvSpPr>
          <p:spPr bwMode="auto">
            <a:xfrm>
              <a:off x="3999" y="2295"/>
              <a:ext cx="88" cy="88"/>
            </a:xfrm>
            <a:custGeom>
              <a:avLst/>
              <a:gdLst>
                <a:gd name="T0" fmla="*/ 48 w 88"/>
                <a:gd name="T1" fmla="*/ 86 h 88"/>
                <a:gd name="T2" fmla="*/ 56 w 88"/>
                <a:gd name="T3" fmla="*/ 50 h 88"/>
                <a:gd name="T4" fmla="*/ 56 w 88"/>
                <a:gd name="T5" fmla="*/ 50 h 88"/>
                <a:gd name="T6" fmla="*/ 46 w 88"/>
                <a:gd name="T7" fmla="*/ 66 h 88"/>
                <a:gd name="T8" fmla="*/ 36 w 88"/>
                <a:gd name="T9" fmla="*/ 78 h 88"/>
                <a:gd name="T10" fmla="*/ 36 w 88"/>
                <a:gd name="T11" fmla="*/ 78 h 88"/>
                <a:gd name="T12" fmla="*/ 26 w 88"/>
                <a:gd name="T13" fmla="*/ 86 h 88"/>
                <a:gd name="T14" fmla="*/ 20 w 88"/>
                <a:gd name="T15" fmla="*/ 88 h 88"/>
                <a:gd name="T16" fmla="*/ 14 w 88"/>
                <a:gd name="T17" fmla="*/ 88 h 88"/>
                <a:gd name="T18" fmla="*/ 14 w 88"/>
                <a:gd name="T19" fmla="*/ 88 h 88"/>
                <a:gd name="T20" fmla="*/ 10 w 88"/>
                <a:gd name="T21" fmla="*/ 88 h 88"/>
                <a:gd name="T22" fmla="*/ 6 w 88"/>
                <a:gd name="T23" fmla="*/ 84 h 88"/>
                <a:gd name="T24" fmla="*/ 6 w 88"/>
                <a:gd name="T25" fmla="*/ 84 h 88"/>
                <a:gd name="T26" fmla="*/ 2 w 88"/>
                <a:gd name="T27" fmla="*/ 80 h 88"/>
                <a:gd name="T28" fmla="*/ 2 w 88"/>
                <a:gd name="T29" fmla="*/ 74 h 88"/>
                <a:gd name="T30" fmla="*/ 2 w 88"/>
                <a:gd name="T31" fmla="*/ 74 h 88"/>
                <a:gd name="T32" fmla="*/ 2 w 88"/>
                <a:gd name="T33" fmla="*/ 62 h 88"/>
                <a:gd name="T34" fmla="*/ 10 w 88"/>
                <a:gd name="T35" fmla="*/ 22 h 88"/>
                <a:gd name="T36" fmla="*/ 12 w 88"/>
                <a:gd name="T37" fmla="*/ 12 h 88"/>
                <a:gd name="T38" fmla="*/ 12 w 88"/>
                <a:gd name="T39" fmla="*/ 12 h 88"/>
                <a:gd name="T40" fmla="*/ 12 w 88"/>
                <a:gd name="T41" fmla="*/ 10 h 88"/>
                <a:gd name="T42" fmla="*/ 10 w 88"/>
                <a:gd name="T43" fmla="*/ 8 h 88"/>
                <a:gd name="T44" fmla="*/ 2 w 88"/>
                <a:gd name="T45" fmla="*/ 8 h 88"/>
                <a:gd name="T46" fmla="*/ 0 w 88"/>
                <a:gd name="T47" fmla="*/ 8 h 88"/>
                <a:gd name="T48" fmla="*/ 2 w 88"/>
                <a:gd name="T49" fmla="*/ 0 h 88"/>
                <a:gd name="T50" fmla="*/ 38 w 88"/>
                <a:gd name="T51" fmla="*/ 0 h 88"/>
                <a:gd name="T52" fmla="*/ 26 w 88"/>
                <a:gd name="T53" fmla="*/ 62 h 88"/>
                <a:gd name="T54" fmla="*/ 26 w 88"/>
                <a:gd name="T55" fmla="*/ 62 h 88"/>
                <a:gd name="T56" fmla="*/ 26 w 88"/>
                <a:gd name="T57" fmla="*/ 68 h 88"/>
                <a:gd name="T58" fmla="*/ 26 w 88"/>
                <a:gd name="T59" fmla="*/ 68 h 88"/>
                <a:gd name="T60" fmla="*/ 26 w 88"/>
                <a:gd name="T61" fmla="*/ 70 h 88"/>
                <a:gd name="T62" fmla="*/ 28 w 88"/>
                <a:gd name="T63" fmla="*/ 72 h 88"/>
                <a:gd name="T64" fmla="*/ 28 w 88"/>
                <a:gd name="T65" fmla="*/ 72 h 88"/>
                <a:gd name="T66" fmla="*/ 34 w 88"/>
                <a:gd name="T67" fmla="*/ 70 h 88"/>
                <a:gd name="T68" fmla="*/ 40 w 88"/>
                <a:gd name="T69" fmla="*/ 62 h 88"/>
                <a:gd name="T70" fmla="*/ 58 w 88"/>
                <a:gd name="T71" fmla="*/ 34 h 88"/>
                <a:gd name="T72" fmla="*/ 66 w 88"/>
                <a:gd name="T73" fmla="*/ 0 h 88"/>
                <a:gd name="T74" fmla="*/ 88 w 88"/>
                <a:gd name="T75" fmla="*/ 0 h 88"/>
                <a:gd name="T76" fmla="*/ 76 w 88"/>
                <a:gd name="T77" fmla="*/ 62 h 88"/>
                <a:gd name="T78" fmla="*/ 76 w 88"/>
                <a:gd name="T79" fmla="*/ 62 h 88"/>
                <a:gd name="T80" fmla="*/ 74 w 88"/>
                <a:gd name="T81" fmla="*/ 74 h 88"/>
                <a:gd name="T82" fmla="*/ 74 w 88"/>
                <a:gd name="T83" fmla="*/ 74 h 88"/>
                <a:gd name="T84" fmla="*/ 74 w 88"/>
                <a:gd name="T85" fmla="*/ 76 h 88"/>
                <a:gd name="T86" fmla="*/ 76 w 88"/>
                <a:gd name="T87" fmla="*/ 78 h 88"/>
                <a:gd name="T88" fmla="*/ 84 w 88"/>
                <a:gd name="T89" fmla="*/ 80 h 88"/>
                <a:gd name="T90" fmla="*/ 86 w 88"/>
                <a:gd name="T91" fmla="*/ 80 h 88"/>
                <a:gd name="T92" fmla="*/ 84 w 88"/>
                <a:gd name="T93" fmla="*/ 86 h 88"/>
                <a:gd name="T94" fmla="*/ 48 w 88"/>
                <a:gd name="T95" fmla="*/ 86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" h="88">
                  <a:moveTo>
                    <a:pt x="48" y="86"/>
                  </a:moveTo>
                  <a:lnTo>
                    <a:pt x="56" y="50"/>
                  </a:lnTo>
                  <a:lnTo>
                    <a:pt x="56" y="50"/>
                  </a:lnTo>
                  <a:lnTo>
                    <a:pt x="46" y="66"/>
                  </a:lnTo>
                  <a:lnTo>
                    <a:pt x="36" y="78"/>
                  </a:lnTo>
                  <a:lnTo>
                    <a:pt x="36" y="78"/>
                  </a:lnTo>
                  <a:lnTo>
                    <a:pt x="26" y="86"/>
                  </a:lnTo>
                  <a:lnTo>
                    <a:pt x="20" y="88"/>
                  </a:lnTo>
                  <a:lnTo>
                    <a:pt x="14" y="88"/>
                  </a:lnTo>
                  <a:lnTo>
                    <a:pt x="14" y="88"/>
                  </a:lnTo>
                  <a:lnTo>
                    <a:pt x="10" y="88"/>
                  </a:lnTo>
                  <a:lnTo>
                    <a:pt x="6" y="84"/>
                  </a:lnTo>
                  <a:lnTo>
                    <a:pt x="6" y="84"/>
                  </a:lnTo>
                  <a:lnTo>
                    <a:pt x="2" y="80"/>
                  </a:lnTo>
                  <a:lnTo>
                    <a:pt x="2" y="74"/>
                  </a:lnTo>
                  <a:lnTo>
                    <a:pt x="2" y="74"/>
                  </a:lnTo>
                  <a:lnTo>
                    <a:pt x="2" y="62"/>
                  </a:lnTo>
                  <a:lnTo>
                    <a:pt x="10" y="2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0"/>
                  </a:lnTo>
                  <a:lnTo>
                    <a:pt x="10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2" y="0"/>
                  </a:lnTo>
                  <a:lnTo>
                    <a:pt x="38" y="0"/>
                  </a:lnTo>
                  <a:lnTo>
                    <a:pt x="26" y="62"/>
                  </a:lnTo>
                  <a:lnTo>
                    <a:pt x="26" y="62"/>
                  </a:lnTo>
                  <a:lnTo>
                    <a:pt x="26" y="68"/>
                  </a:lnTo>
                  <a:lnTo>
                    <a:pt x="26" y="68"/>
                  </a:lnTo>
                  <a:lnTo>
                    <a:pt x="26" y="70"/>
                  </a:lnTo>
                  <a:lnTo>
                    <a:pt x="28" y="72"/>
                  </a:lnTo>
                  <a:lnTo>
                    <a:pt x="28" y="72"/>
                  </a:lnTo>
                  <a:lnTo>
                    <a:pt x="34" y="70"/>
                  </a:lnTo>
                  <a:lnTo>
                    <a:pt x="40" y="62"/>
                  </a:lnTo>
                  <a:lnTo>
                    <a:pt x="58" y="34"/>
                  </a:lnTo>
                  <a:lnTo>
                    <a:pt x="66" y="0"/>
                  </a:lnTo>
                  <a:lnTo>
                    <a:pt x="88" y="0"/>
                  </a:lnTo>
                  <a:lnTo>
                    <a:pt x="76" y="62"/>
                  </a:lnTo>
                  <a:lnTo>
                    <a:pt x="76" y="62"/>
                  </a:lnTo>
                  <a:lnTo>
                    <a:pt x="74" y="74"/>
                  </a:lnTo>
                  <a:lnTo>
                    <a:pt x="74" y="74"/>
                  </a:lnTo>
                  <a:lnTo>
                    <a:pt x="74" y="76"/>
                  </a:lnTo>
                  <a:lnTo>
                    <a:pt x="76" y="78"/>
                  </a:lnTo>
                  <a:lnTo>
                    <a:pt x="84" y="80"/>
                  </a:lnTo>
                  <a:lnTo>
                    <a:pt x="86" y="80"/>
                  </a:lnTo>
                  <a:lnTo>
                    <a:pt x="84" y="86"/>
                  </a:lnTo>
                  <a:lnTo>
                    <a:pt x="48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Freeform 61"/>
            <p:cNvSpPr>
              <a:spLocks/>
            </p:cNvSpPr>
            <p:nvPr/>
          </p:nvSpPr>
          <p:spPr bwMode="auto">
            <a:xfrm>
              <a:off x="4095" y="2293"/>
              <a:ext cx="76" cy="90"/>
            </a:xfrm>
            <a:custGeom>
              <a:avLst/>
              <a:gdLst>
                <a:gd name="T0" fmla="*/ 4 w 76"/>
                <a:gd name="T1" fmla="*/ 64 h 90"/>
                <a:gd name="T2" fmla="*/ 14 w 76"/>
                <a:gd name="T3" fmla="*/ 66 h 90"/>
                <a:gd name="T4" fmla="*/ 12 w 76"/>
                <a:gd name="T5" fmla="*/ 74 h 90"/>
                <a:gd name="T6" fmla="*/ 14 w 76"/>
                <a:gd name="T7" fmla="*/ 78 h 90"/>
                <a:gd name="T8" fmla="*/ 18 w 76"/>
                <a:gd name="T9" fmla="*/ 80 h 90"/>
                <a:gd name="T10" fmla="*/ 30 w 76"/>
                <a:gd name="T11" fmla="*/ 84 h 90"/>
                <a:gd name="T12" fmla="*/ 36 w 76"/>
                <a:gd name="T13" fmla="*/ 82 h 90"/>
                <a:gd name="T14" fmla="*/ 40 w 76"/>
                <a:gd name="T15" fmla="*/ 80 h 90"/>
                <a:gd name="T16" fmla="*/ 44 w 76"/>
                <a:gd name="T17" fmla="*/ 70 h 90"/>
                <a:gd name="T18" fmla="*/ 42 w 76"/>
                <a:gd name="T19" fmla="*/ 62 h 90"/>
                <a:gd name="T20" fmla="*/ 30 w 76"/>
                <a:gd name="T21" fmla="*/ 50 h 90"/>
                <a:gd name="T22" fmla="*/ 20 w 76"/>
                <a:gd name="T23" fmla="*/ 36 h 90"/>
                <a:gd name="T24" fmla="*/ 16 w 76"/>
                <a:gd name="T25" fmla="*/ 24 h 90"/>
                <a:gd name="T26" fmla="*/ 16 w 76"/>
                <a:gd name="T27" fmla="*/ 20 h 90"/>
                <a:gd name="T28" fmla="*/ 22 w 76"/>
                <a:gd name="T29" fmla="*/ 10 h 90"/>
                <a:gd name="T30" fmla="*/ 26 w 76"/>
                <a:gd name="T31" fmla="*/ 6 h 90"/>
                <a:gd name="T32" fmla="*/ 52 w 76"/>
                <a:gd name="T33" fmla="*/ 0 h 90"/>
                <a:gd name="T34" fmla="*/ 64 w 76"/>
                <a:gd name="T35" fmla="*/ 0 h 90"/>
                <a:gd name="T36" fmla="*/ 72 w 76"/>
                <a:gd name="T37" fmla="*/ 24 h 90"/>
                <a:gd name="T38" fmla="*/ 62 w 76"/>
                <a:gd name="T39" fmla="*/ 22 h 90"/>
                <a:gd name="T40" fmla="*/ 64 w 76"/>
                <a:gd name="T41" fmla="*/ 14 h 90"/>
                <a:gd name="T42" fmla="*/ 60 w 76"/>
                <a:gd name="T43" fmla="*/ 8 h 90"/>
                <a:gd name="T44" fmla="*/ 52 w 76"/>
                <a:gd name="T45" fmla="*/ 6 h 90"/>
                <a:gd name="T46" fmla="*/ 40 w 76"/>
                <a:gd name="T47" fmla="*/ 10 h 90"/>
                <a:gd name="T48" fmla="*/ 38 w 76"/>
                <a:gd name="T49" fmla="*/ 14 h 90"/>
                <a:gd name="T50" fmla="*/ 36 w 76"/>
                <a:gd name="T51" fmla="*/ 20 h 90"/>
                <a:gd name="T52" fmla="*/ 46 w 76"/>
                <a:gd name="T53" fmla="*/ 34 h 90"/>
                <a:gd name="T54" fmla="*/ 52 w 76"/>
                <a:gd name="T55" fmla="*/ 40 h 90"/>
                <a:gd name="T56" fmla="*/ 66 w 76"/>
                <a:gd name="T57" fmla="*/ 58 h 90"/>
                <a:gd name="T58" fmla="*/ 66 w 76"/>
                <a:gd name="T59" fmla="*/ 64 h 90"/>
                <a:gd name="T60" fmla="*/ 64 w 76"/>
                <a:gd name="T61" fmla="*/ 74 h 90"/>
                <a:gd name="T62" fmla="*/ 56 w 76"/>
                <a:gd name="T63" fmla="*/ 84 h 90"/>
                <a:gd name="T64" fmla="*/ 46 w 76"/>
                <a:gd name="T65" fmla="*/ 90 h 90"/>
                <a:gd name="T66" fmla="*/ 30 w 76"/>
                <a:gd name="T67" fmla="*/ 90 h 90"/>
                <a:gd name="T68" fmla="*/ 0 w 76"/>
                <a:gd name="T69" fmla="*/ 86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76" h="90">
                  <a:moveTo>
                    <a:pt x="0" y="86"/>
                  </a:moveTo>
                  <a:lnTo>
                    <a:pt x="4" y="64"/>
                  </a:lnTo>
                  <a:lnTo>
                    <a:pt x="14" y="64"/>
                  </a:lnTo>
                  <a:lnTo>
                    <a:pt x="14" y="66"/>
                  </a:lnTo>
                  <a:lnTo>
                    <a:pt x="14" y="66"/>
                  </a:lnTo>
                  <a:lnTo>
                    <a:pt x="12" y="74"/>
                  </a:lnTo>
                  <a:lnTo>
                    <a:pt x="12" y="74"/>
                  </a:lnTo>
                  <a:lnTo>
                    <a:pt x="14" y="78"/>
                  </a:lnTo>
                  <a:lnTo>
                    <a:pt x="18" y="80"/>
                  </a:lnTo>
                  <a:lnTo>
                    <a:pt x="18" y="80"/>
                  </a:lnTo>
                  <a:lnTo>
                    <a:pt x="22" y="82"/>
                  </a:lnTo>
                  <a:lnTo>
                    <a:pt x="30" y="84"/>
                  </a:lnTo>
                  <a:lnTo>
                    <a:pt x="30" y="84"/>
                  </a:lnTo>
                  <a:lnTo>
                    <a:pt x="36" y="82"/>
                  </a:lnTo>
                  <a:lnTo>
                    <a:pt x="40" y="80"/>
                  </a:lnTo>
                  <a:lnTo>
                    <a:pt x="40" y="80"/>
                  </a:lnTo>
                  <a:lnTo>
                    <a:pt x="44" y="74"/>
                  </a:lnTo>
                  <a:lnTo>
                    <a:pt x="44" y="70"/>
                  </a:lnTo>
                  <a:lnTo>
                    <a:pt x="44" y="70"/>
                  </a:lnTo>
                  <a:lnTo>
                    <a:pt x="42" y="62"/>
                  </a:lnTo>
                  <a:lnTo>
                    <a:pt x="38" y="56"/>
                  </a:lnTo>
                  <a:lnTo>
                    <a:pt x="30" y="50"/>
                  </a:lnTo>
                  <a:lnTo>
                    <a:pt x="30" y="50"/>
                  </a:lnTo>
                  <a:lnTo>
                    <a:pt x="20" y="36"/>
                  </a:lnTo>
                  <a:lnTo>
                    <a:pt x="16" y="30"/>
                  </a:lnTo>
                  <a:lnTo>
                    <a:pt x="16" y="24"/>
                  </a:lnTo>
                  <a:lnTo>
                    <a:pt x="16" y="24"/>
                  </a:lnTo>
                  <a:lnTo>
                    <a:pt x="16" y="20"/>
                  </a:lnTo>
                  <a:lnTo>
                    <a:pt x="18" y="14"/>
                  </a:lnTo>
                  <a:lnTo>
                    <a:pt x="22" y="10"/>
                  </a:lnTo>
                  <a:lnTo>
                    <a:pt x="26" y="6"/>
                  </a:lnTo>
                  <a:lnTo>
                    <a:pt x="26" y="6"/>
                  </a:lnTo>
                  <a:lnTo>
                    <a:pt x="38" y="2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64" y="0"/>
                  </a:lnTo>
                  <a:lnTo>
                    <a:pt x="76" y="4"/>
                  </a:lnTo>
                  <a:lnTo>
                    <a:pt x="72" y="24"/>
                  </a:lnTo>
                  <a:lnTo>
                    <a:pt x="62" y="24"/>
                  </a:lnTo>
                  <a:lnTo>
                    <a:pt x="62" y="22"/>
                  </a:lnTo>
                  <a:lnTo>
                    <a:pt x="64" y="14"/>
                  </a:lnTo>
                  <a:lnTo>
                    <a:pt x="64" y="14"/>
                  </a:lnTo>
                  <a:lnTo>
                    <a:pt x="62" y="10"/>
                  </a:lnTo>
                  <a:lnTo>
                    <a:pt x="60" y="8"/>
                  </a:lnTo>
                  <a:lnTo>
                    <a:pt x="52" y="6"/>
                  </a:lnTo>
                  <a:lnTo>
                    <a:pt x="52" y="6"/>
                  </a:lnTo>
                  <a:lnTo>
                    <a:pt x="46" y="8"/>
                  </a:lnTo>
                  <a:lnTo>
                    <a:pt x="40" y="10"/>
                  </a:lnTo>
                  <a:lnTo>
                    <a:pt x="40" y="10"/>
                  </a:lnTo>
                  <a:lnTo>
                    <a:pt x="38" y="14"/>
                  </a:lnTo>
                  <a:lnTo>
                    <a:pt x="36" y="20"/>
                  </a:lnTo>
                  <a:lnTo>
                    <a:pt x="36" y="20"/>
                  </a:lnTo>
                  <a:lnTo>
                    <a:pt x="40" y="26"/>
                  </a:lnTo>
                  <a:lnTo>
                    <a:pt x="46" y="34"/>
                  </a:lnTo>
                  <a:lnTo>
                    <a:pt x="52" y="40"/>
                  </a:lnTo>
                  <a:lnTo>
                    <a:pt x="52" y="40"/>
                  </a:lnTo>
                  <a:lnTo>
                    <a:pt x="62" y="52"/>
                  </a:lnTo>
                  <a:lnTo>
                    <a:pt x="66" y="58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6" y="70"/>
                  </a:lnTo>
                  <a:lnTo>
                    <a:pt x="64" y="74"/>
                  </a:lnTo>
                  <a:lnTo>
                    <a:pt x="60" y="80"/>
                  </a:lnTo>
                  <a:lnTo>
                    <a:pt x="56" y="84"/>
                  </a:lnTo>
                  <a:lnTo>
                    <a:pt x="56" y="84"/>
                  </a:lnTo>
                  <a:lnTo>
                    <a:pt x="46" y="90"/>
                  </a:lnTo>
                  <a:lnTo>
                    <a:pt x="30" y="90"/>
                  </a:lnTo>
                  <a:lnTo>
                    <a:pt x="30" y="90"/>
                  </a:lnTo>
                  <a:lnTo>
                    <a:pt x="16" y="90"/>
                  </a:lnTo>
                  <a:lnTo>
                    <a:pt x="0" y="86"/>
                  </a:lnTo>
                  <a:lnTo>
                    <a:pt x="0" y="8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k object 18"/>
          <p:cNvSpPr/>
          <p:nvPr/>
        </p:nvSpPr>
        <p:spPr>
          <a:xfrm>
            <a:off x="0" y="4670425"/>
            <a:ext cx="12192000" cy="1498600"/>
          </a:xfrm>
          <a:custGeom>
            <a:avLst/>
            <a:gdLst/>
            <a:ahLst/>
            <a:cxnLst/>
            <a:rect l="l" t="t" r="r" b="b"/>
            <a:pathLst>
              <a:path w="12192000" h="1498600">
                <a:moveTo>
                  <a:pt x="0" y="1498600"/>
                </a:moveTo>
                <a:lnTo>
                  <a:pt x="12192000" y="1498600"/>
                </a:lnTo>
                <a:lnTo>
                  <a:pt x="12192000" y="0"/>
                </a:lnTo>
                <a:lnTo>
                  <a:pt x="0" y="0"/>
                </a:lnTo>
                <a:lnTo>
                  <a:pt x="0" y="14986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grpSp>
        <p:nvGrpSpPr>
          <p:cNvPr id="28" name="Group 27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29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7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>
          <a:xfrm>
            <a:off x="584229" y="1216152"/>
            <a:ext cx="11022859" cy="4487732"/>
          </a:xfrm>
        </p:spPr>
        <p:txBody>
          <a:bodyPr lIns="0"/>
          <a:lstStyle>
            <a:lvl1pPr marL="342900" indent="-342900">
              <a:lnSpc>
                <a:spcPct val="100000"/>
              </a:lnSpc>
              <a:spcAft>
                <a:spcPts val="1600"/>
              </a:spcAft>
              <a:buFont typeface="Arial" panose="020B0604020202020204" pitchFamily="34" charset="0"/>
              <a:buChar char="•"/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5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 userDrawn="1"/>
        </p:nvSpPr>
        <p:spPr>
          <a:xfrm>
            <a:off x="568483" y="1169988"/>
            <a:ext cx="11038605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 hasCustomPrompt="1"/>
          </p:nvPr>
        </p:nvSpPr>
        <p:spPr>
          <a:xfrm>
            <a:off x="914401" y="1371600"/>
            <a:ext cx="10339545" cy="4176539"/>
          </a:xfrm>
        </p:spPr>
        <p:txBody>
          <a:bodyPr lIns="0"/>
          <a:lstStyle>
            <a:lvl1pPr marL="342900" indent="-342900">
              <a:lnSpc>
                <a:spcPct val="100000"/>
              </a:lnSpc>
              <a:spcAft>
                <a:spcPts val="1600"/>
              </a:spcAft>
              <a:buFont typeface="Arial" panose="020B0604020202020204" pitchFamily="34" charset="0"/>
              <a:buChar char="•"/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5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6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1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952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  <p:sp>
        <p:nvSpPr>
          <p:cNvPr id="7" name="Content Placeholder 8"/>
          <p:cNvSpPr>
            <a:spLocks noGrp="1"/>
          </p:cNvSpPr>
          <p:nvPr>
            <p:ph sz="quarter" idx="12"/>
          </p:nvPr>
        </p:nvSpPr>
        <p:spPr>
          <a:xfrm>
            <a:off x="568484" y="1216152"/>
            <a:ext cx="5252957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315791" y="1216152"/>
            <a:ext cx="5252957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4815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6238718" y="1169988"/>
            <a:ext cx="5425917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Rectangle 9"/>
          <p:cNvSpPr/>
          <p:nvPr userDrawn="1"/>
        </p:nvSpPr>
        <p:spPr>
          <a:xfrm>
            <a:off x="568483" y="1169988"/>
            <a:ext cx="5425917" cy="4510613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D00A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Content Placeholder 8"/>
          <p:cNvSpPr>
            <a:spLocks noGrp="1"/>
          </p:cNvSpPr>
          <p:nvPr>
            <p:ph sz="quarter" idx="12"/>
          </p:nvPr>
        </p:nvSpPr>
        <p:spPr>
          <a:xfrm>
            <a:off x="812800" y="1312858"/>
            <a:ext cx="4978400" cy="4235281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2" name="Content Placeholder 8"/>
          <p:cNvSpPr>
            <a:spLocks noGrp="1"/>
          </p:cNvSpPr>
          <p:nvPr>
            <p:ph sz="quarter" idx="13"/>
          </p:nvPr>
        </p:nvSpPr>
        <p:spPr>
          <a:xfrm>
            <a:off x="6502400" y="1295395"/>
            <a:ext cx="4978400" cy="4252744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64426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cxnSp>
        <p:nvCxnSpPr>
          <p:cNvPr id="31" name="Straight Connector 30"/>
          <p:cNvCxnSpPr/>
          <p:nvPr userDrawn="1"/>
        </p:nvCxnSpPr>
        <p:spPr>
          <a:xfrm>
            <a:off x="7900597" y="1219201"/>
            <a:ext cx="24204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 userDrawn="1"/>
        </p:nvCxnSpPr>
        <p:spPr>
          <a:xfrm flipH="1">
            <a:off x="4228537" y="1219201"/>
            <a:ext cx="6003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 userDrawn="1"/>
        </p:nvCxnSpPr>
        <p:spPr>
          <a:xfrm>
            <a:off x="11566653" y="1219201"/>
            <a:ext cx="0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 userDrawn="1"/>
        </p:nvCxnSpPr>
        <p:spPr>
          <a:xfrm>
            <a:off x="568484" y="1219201"/>
            <a:ext cx="0" cy="4498001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5" name="Content Placeholder 8"/>
          <p:cNvSpPr>
            <a:spLocks noGrp="1"/>
          </p:cNvSpPr>
          <p:nvPr>
            <p:ph sz="quarter" idx="12"/>
          </p:nvPr>
        </p:nvSpPr>
        <p:spPr>
          <a:xfrm>
            <a:off x="741443" y="1216152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6" name="Content Placeholder 8"/>
          <p:cNvSpPr>
            <a:spLocks noGrp="1"/>
          </p:cNvSpPr>
          <p:nvPr>
            <p:ph sz="quarter" idx="13"/>
          </p:nvPr>
        </p:nvSpPr>
        <p:spPr>
          <a:xfrm>
            <a:off x="4428154" y="1229469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7" name="Content Placeholder 8"/>
          <p:cNvSpPr>
            <a:spLocks noGrp="1"/>
          </p:cNvSpPr>
          <p:nvPr>
            <p:ph sz="quarter" idx="14"/>
          </p:nvPr>
        </p:nvSpPr>
        <p:spPr>
          <a:xfrm>
            <a:off x="8114865" y="1216152"/>
            <a:ext cx="3311684" cy="4487732"/>
          </a:xfrm>
        </p:spPr>
        <p:txBody>
          <a:bodyPr lIns="0"/>
          <a:lstStyle>
            <a:lvl1pPr>
              <a:lnSpc>
                <a:spcPct val="100000"/>
              </a:lnSpc>
              <a:spcAft>
                <a:spcPts val="1600"/>
              </a:spcAft>
              <a:defRPr sz="2400"/>
            </a:lvl1pPr>
            <a:lvl2pPr>
              <a:lnSpc>
                <a:spcPct val="100000"/>
              </a:lnSpc>
              <a:spcBef>
                <a:spcPts val="0"/>
              </a:spcBef>
              <a:defRPr sz="18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9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25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2192000" cy="621904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74" y="2895631"/>
            <a:ext cx="10591769" cy="707886"/>
          </a:xfrm>
        </p:spPr>
        <p:txBody>
          <a:bodyPr/>
          <a:lstStyle>
            <a:lvl1pPr algn="l">
              <a:defRPr sz="4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26" name="Group 25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27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5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6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8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1974" y="5240427"/>
            <a:ext cx="10591769" cy="707886"/>
          </a:xfrm>
        </p:spPr>
        <p:txBody>
          <a:bodyPr/>
          <a:lstStyle>
            <a:lvl1pPr algn="l">
              <a:defRPr sz="4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4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26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365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631" y="381030"/>
            <a:ext cx="11190429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24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45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6"/>
          <p:cNvSpPr/>
          <p:nvPr userDrawn="1"/>
        </p:nvSpPr>
        <p:spPr>
          <a:xfrm>
            <a:off x="0" y="6197311"/>
            <a:ext cx="12192000" cy="688975"/>
          </a:xfrm>
          <a:custGeom>
            <a:avLst/>
            <a:gdLst/>
            <a:ahLst/>
            <a:cxnLst/>
            <a:rect l="l" t="t" r="r" b="b"/>
            <a:pathLst>
              <a:path w="12192000" h="688975">
                <a:moveTo>
                  <a:pt x="0" y="688975"/>
                </a:moveTo>
                <a:lnTo>
                  <a:pt x="12192000" y="688975"/>
                </a:lnTo>
                <a:lnTo>
                  <a:pt x="12192000" y="0"/>
                </a:lnTo>
                <a:lnTo>
                  <a:pt x="0" y="0"/>
                </a:lnTo>
                <a:lnTo>
                  <a:pt x="0" y="688975"/>
                </a:lnTo>
                <a:close/>
              </a:path>
            </a:pathLst>
          </a:custGeom>
          <a:solidFill>
            <a:srgbClr val="D00A2C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8485" y="381030"/>
            <a:ext cx="10998169" cy="548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D00A2C"/>
                </a:solidFill>
                <a:latin typeface="Times New Roman"/>
                <a:cs typeface="Times New Roman"/>
              </a:defRPr>
            </a:lvl1pPr>
          </a:lstStyle>
          <a:p>
            <a:endParaRPr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idx="1"/>
          </p:nvPr>
        </p:nvSpPr>
        <p:spPr>
          <a:xfrm>
            <a:off x="584232" y="1216152"/>
            <a:ext cx="10998169" cy="4351338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8" name="Holder 6"/>
          <p:cNvSpPr>
            <a:spLocks noGrp="1"/>
          </p:cNvSpPr>
          <p:nvPr>
            <p:ph type="sldNum" sz="quarter" idx="4"/>
          </p:nvPr>
        </p:nvSpPr>
        <p:spPr>
          <a:xfrm>
            <a:off x="385235" y="6327776"/>
            <a:ext cx="376766" cy="2841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chemeClr val="bg1"/>
                </a:solidFill>
                <a:latin typeface="Arial" panose="020B0604020202020204" pitchFamily="34" charset="0"/>
                <a:ea typeface="ヒラギノ角ゴ Pro W3" pitchFamily="-107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24154" y="6326766"/>
            <a:ext cx="8739005" cy="302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NIU Alumni Survey Graduate Students | Academic Year 2017-2018</a:t>
            </a:r>
            <a:endParaRPr lang="en-US" dirty="0"/>
          </a:p>
        </p:txBody>
      </p:sp>
      <p:grpSp>
        <p:nvGrpSpPr>
          <p:cNvPr id="30" name="Group 29"/>
          <p:cNvGrpSpPr>
            <a:grpSpLocks noChangeAspect="1"/>
          </p:cNvGrpSpPr>
          <p:nvPr userDrawn="1"/>
        </p:nvGrpSpPr>
        <p:grpSpPr>
          <a:xfrm>
            <a:off x="11330422" y="5816590"/>
            <a:ext cx="480236" cy="838230"/>
            <a:chOff x="3709987" y="1414463"/>
            <a:chExt cx="523875" cy="914400"/>
          </a:xfrm>
        </p:grpSpPr>
        <p:sp>
          <p:nvSpPr>
            <p:cNvPr id="31" name="Freeform 45"/>
            <p:cNvSpPr>
              <a:spLocks/>
            </p:cNvSpPr>
            <p:nvPr/>
          </p:nvSpPr>
          <p:spPr bwMode="auto">
            <a:xfrm>
              <a:off x="3709987" y="1414463"/>
              <a:ext cx="523875" cy="914400"/>
            </a:xfrm>
            <a:custGeom>
              <a:avLst/>
              <a:gdLst>
                <a:gd name="T0" fmla="*/ 330 w 330"/>
                <a:gd name="T1" fmla="*/ 54 h 576"/>
                <a:gd name="T2" fmla="*/ 164 w 330"/>
                <a:gd name="T3" fmla="*/ 0 h 576"/>
                <a:gd name="T4" fmla="*/ 0 w 330"/>
                <a:gd name="T5" fmla="*/ 54 h 576"/>
                <a:gd name="T6" fmla="*/ 0 w 330"/>
                <a:gd name="T7" fmla="*/ 522 h 576"/>
                <a:gd name="T8" fmla="*/ 164 w 330"/>
                <a:gd name="T9" fmla="*/ 576 h 576"/>
                <a:gd name="T10" fmla="*/ 330 w 330"/>
                <a:gd name="T11" fmla="*/ 522 h 576"/>
                <a:gd name="T12" fmla="*/ 330 w 330"/>
                <a:gd name="T13" fmla="*/ 54 h 576"/>
                <a:gd name="T14" fmla="*/ 330 w 330"/>
                <a:gd name="T15" fmla="*/ 54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30" h="576">
                  <a:moveTo>
                    <a:pt x="330" y="54"/>
                  </a:moveTo>
                  <a:lnTo>
                    <a:pt x="164" y="0"/>
                  </a:lnTo>
                  <a:lnTo>
                    <a:pt x="0" y="54"/>
                  </a:lnTo>
                  <a:lnTo>
                    <a:pt x="0" y="522"/>
                  </a:lnTo>
                  <a:lnTo>
                    <a:pt x="164" y="576"/>
                  </a:lnTo>
                  <a:lnTo>
                    <a:pt x="330" y="522"/>
                  </a:lnTo>
                  <a:lnTo>
                    <a:pt x="330" y="54"/>
                  </a:lnTo>
                  <a:lnTo>
                    <a:pt x="330" y="54"/>
                  </a:lnTo>
                  <a:close/>
                </a:path>
              </a:pathLst>
            </a:custGeom>
            <a:solidFill>
              <a:srgbClr val="A1A1A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46"/>
            <p:cNvSpPr>
              <a:spLocks/>
            </p:cNvSpPr>
            <p:nvPr/>
          </p:nvSpPr>
          <p:spPr bwMode="auto">
            <a:xfrm>
              <a:off x="3729037" y="1979613"/>
              <a:ext cx="485775" cy="330200"/>
            </a:xfrm>
            <a:custGeom>
              <a:avLst/>
              <a:gdLst>
                <a:gd name="T0" fmla="*/ 0 w 306"/>
                <a:gd name="T1" fmla="*/ 158 h 208"/>
                <a:gd name="T2" fmla="*/ 152 w 306"/>
                <a:gd name="T3" fmla="*/ 208 h 208"/>
                <a:gd name="T4" fmla="*/ 306 w 306"/>
                <a:gd name="T5" fmla="*/ 158 h 208"/>
                <a:gd name="T6" fmla="*/ 306 w 306"/>
                <a:gd name="T7" fmla="*/ 0 h 208"/>
                <a:gd name="T8" fmla="*/ 306 w 306"/>
                <a:gd name="T9" fmla="*/ 0 h 208"/>
                <a:gd name="T10" fmla="*/ 270 w 306"/>
                <a:gd name="T11" fmla="*/ 14 h 208"/>
                <a:gd name="T12" fmla="*/ 232 w 306"/>
                <a:gd name="T13" fmla="*/ 24 h 208"/>
                <a:gd name="T14" fmla="*/ 194 w 306"/>
                <a:gd name="T15" fmla="*/ 34 h 208"/>
                <a:gd name="T16" fmla="*/ 156 w 306"/>
                <a:gd name="T17" fmla="*/ 44 h 208"/>
                <a:gd name="T18" fmla="*/ 118 w 306"/>
                <a:gd name="T19" fmla="*/ 50 h 208"/>
                <a:gd name="T20" fmla="*/ 78 w 306"/>
                <a:gd name="T21" fmla="*/ 56 h 208"/>
                <a:gd name="T22" fmla="*/ 40 w 306"/>
                <a:gd name="T23" fmla="*/ 62 h 208"/>
                <a:gd name="T24" fmla="*/ 0 w 306"/>
                <a:gd name="T25" fmla="*/ 64 h 208"/>
                <a:gd name="T26" fmla="*/ 0 w 306"/>
                <a:gd name="T27" fmla="*/ 158 h 208"/>
                <a:gd name="T28" fmla="*/ 0 w 306"/>
                <a:gd name="T29" fmla="*/ 158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6" h="208">
                  <a:moveTo>
                    <a:pt x="0" y="158"/>
                  </a:moveTo>
                  <a:lnTo>
                    <a:pt x="152" y="208"/>
                  </a:lnTo>
                  <a:lnTo>
                    <a:pt x="306" y="158"/>
                  </a:lnTo>
                  <a:lnTo>
                    <a:pt x="306" y="0"/>
                  </a:lnTo>
                  <a:lnTo>
                    <a:pt x="306" y="0"/>
                  </a:lnTo>
                  <a:lnTo>
                    <a:pt x="270" y="14"/>
                  </a:lnTo>
                  <a:lnTo>
                    <a:pt x="232" y="24"/>
                  </a:lnTo>
                  <a:lnTo>
                    <a:pt x="194" y="34"/>
                  </a:lnTo>
                  <a:lnTo>
                    <a:pt x="156" y="44"/>
                  </a:lnTo>
                  <a:lnTo>
                    <a:pt x="118" y="50"/>
                  </a:lnTo>
                  <a:lnTo>
                    <a:pt x="78" y="56"/>
                  </a:lnTo>
                  <a:lnTo>
                    <a:pt x="40" y="62"/>
                  </a:lnTo>
                  <a:lnTo>
                    <a:pt x="0" y="64"/>
                  </a:lnTo>
                  <a:lnTo>
                    <a:pt x="0" y="158"/>
                  </a:lnTo>
                  <a:lnTo>
                    <a:pt x="0" y="158"/>
                  </a:lnTo>
                  <a:close/>
                </a:path>
              </a:pathLst>
            </a:custGeom>
            <a:solidFill>
              <a:srgbClr val="CF0C2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47"/>
            <p:cNvSpPr>
              <a:spLocks/>
            </p:cNvSpPr>
            <p:nvPr/>
          </p:nvSpPr>
          <p:spPr bwMode="auto">
            <a:xfrm>
              <a:off x="3729037" y="1433513"/>
              <a:ext cx="485775" cy="625475"/>
            </a:xfrm>
            <a:custGeom>
              <a:avLst/>
              <a:gdLst>
                <a:gd name="T0" fmla="*/ 252 w 306"/>
                <a:gd name="T1" fmla="*/ 332 h 394"/>
                <a:gd name="T2" fmla="*/ 252 w 306"/>
                <a:gd name="T3" fmla="*/ 332 h 394"/>
                <a:gd name="T4" fmla="*/ 280 w 306"/>
                <a:gd name="T5" fmla="*/ 320 h 394"/>
                <a:gd name="T6" fmla="*/ 306 w 306"/>
                <a:gd name="T7" fmla="*/ 308 h 394"/>
                <a:gd name="T8" fmla="*/ 306 w 306"/>
                <a:gd name="T9" fmla="*/ 52 h 394"/>
                <a:gd name="T10" fmla="*/ 152 w 306"/>
                <a:gd name="T11" fmla="*/ 0 h 394"/>
                <a:gd name="T12" fmla="*/ 152 w 306"/>
                <a:gd name="T13" fmla="*/ 0 h 394"/>
                <a:gd name="T14" fmla="*/ 0 w 306"/>
                <a:gd name="T15" fmla="*/ 52 h 394"/>
                <a:gd name="T16" fmla="*/ 0 w 306"/>
                <a:gd name="T17" fmla="*/ 394 h 394"/>
                <a:gd name="T18" fmla="*/ 0 w 306"/>
                <a:gd name="T19" fmla="*/ 394 h 394"/>
                <a:gd name="T20" fmla="*/ 38 w 306"/>
                <a:gd name="T21" fmla="*/ 390 h 394"/>
                <a:gd name="T22" fmla="*/ 38 w 306"/>
                <a:gd name="T23" fmla="*/ 390 h 394"/>
                <a:gd name="T24" fmla="*/ 52 w 306"/>
                <a:gd name="T25" fmla="*/ 388 h 394"/>
                <a:gd name="T26" fmla="*/ 252 w 306"/>
                <a:gd name="T27" fmla="*/ 332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6" h="394">
                  <a:moveTo>
                    <a:pt x="252" y="332"/>
                  </a:moveTo>
                  <a:lnTo>
                    <a:pt x="252" y="332"/>
                  </a:lnTo>
                  <a:lnTo>
                    <a:pt x="280" y="320"/>
                  </a:lnTo>
                  <a:lnTo>
                    <a:pt x="306" y="308"/>
                  </a:lnTo>
                  <a:lnTo>
                    <a:pt x="306" y="52"/>
                  </a:lnTo>
                  <a:lnTo>
                    <a:pt x="152" y="0"/>
                  </a:lnTo>
                  <a:lnTo>
                    <a:pt x="152" y="0"/>
                  </a:lnTo>
                  <a:lnTo>
                    <a:pt x="0" y="52"/>
                  </a:lnTo>
                  <a:lnTo>
                    <a:pt x="0" y="394"/>
                  </a:lnTo>
                  <a:lnTo>
                    <a:pt x="0" y="394"/>
                  </a:lnTo>
                  <a:lnTo>
                    <a:pt x="38" y="390"/>
                  </a:lnTo>
                  <a:lnTo>
                    <a:pt x="38" y="390"/>
                  </a:lnTo>
                  <a:lnTo>
                    <a:pt x="52" y="388"/>
                  </a:lnTo>
                  <a:lnTo>
                    <a:pt x="252" y="3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48"/>
            <p:cNvSpPr>
              <a:spLocks/>
            </p:cNvSpPr>
            <p:nvPr/>
          </p:nvSpPr>
          <p:spPr bwMode="auto">
            <a:xfrm>
              <a:off x="4078287" y="1738313"/>
              <a:ext cx="9525" cy="9525"/>
            </a:xfrm>
            <a:custGeom>
              <a:avLst/>
              <a:gdLst>
                <a:gd name="T0" fmla="*/ 6 w 6"/>
                <a:gd name="T1" fmla="*/ 0 h 6"/>
                <a:gd name="T2" fmla="*/ 0 w 6"/>
                <a:gd name="T3" fmla="*/ 6 h 6"/>
                <a:gd name="T4" fmla="*/ 6 w 6"/>
                <a:gd name="T5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6">
                  <a:moveTo>
                    <a:pt x="6" y="0"/>
                  </a:move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49"/>
            <p:cNvSpPr>
              <a:spLocks noChangeShapeType="1"/>
            </p:cNvSpPr>
            <p:nvPr/>
          </p:nvSpPr>
          <p:spPr bwMode="auto">
            <a:xfrm flipH="1">
              <a:off x="4078287" y="1738313"/>
              <a:ext cx="9525" cy="95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50"/>
            <p:cNvSpPr>
              <a:spLocks/>
            </p:cNvSpPr>
            <p:nvPr/>
          </p:nvSpPr>
          <p:spPr bwMode="auto">
            <a:xfrm>
              <a:off x="3798887" y="1535113"/>
              <a:ext cx="342900" cy="187325"/>
            </a:xfrm>
            <a:custGeom>
              <a:avLst/>
              <a:gdLst>
                <a:gd name="T0" fmla="*/ 216 w 216"/>
                <a:gd name="T1" fmla="*/ 118 h 118"/>
                <a:gd name="T2" fmla="*/ 208 w 216"/>
                <a:gd name="T3" fmla="*/ 96 h 118"/>
                <a:gd name="T4" fmla="*/ 208 w 216"/>
                <a:gd name="T5" fmla="*/ 46 h 118"/>
                <a:gd name="T6" fmla="*/ 204 w 216"/>
                <a:gd name="T7" fmla="*/ 22 h 118"/>
                <a:gd name="T8" fmla="*/ 204 w 216"/>
                <a:gd name="T9" fmla="*/ 16 h 118"/>
                <a:gd name="T10" fmla="*/ 204 w 216"/>
                <a:gd name="T11" fmla="*/ 8 h 118"/>
                <a:gd name="T12" fmla="*/ 202 w 216"/>
                <a:gd name="T13" fmla="*/ 6 h 118"/>
                <a:gd name="T14" fmla="*/ 202 w 216"/>
                <a:gd name="T15" fmla="*/ 0 h 118"/>
                <a:gd name="T16" fmla="*/ 198 w 216"/>
                <a:gd name="T17" fmla="*/ 0 h 118"/>
                <a:gd name="T18" fmla="*/ 196 w 216"/>
                <a:gd name="T19" fmla="*/ 6 h 118"/>
                <a:gd name="T20" fmla="*/ 194 w 216"/>
                <a:gd name="T21" fmla="*/ 8 h 118"/>
                <a:gd name="T22" fmla="*/ 196 w 216"/>
                <a:gd name="T23" fmla="*/ 16 h 118"/>
                <a:gd name="T24" fmla="*/ 190 w 216"/>
                <a:gd name="T25" fmla="*/ 32 h 118"/>
                <a:gd name="T26" fmla="*/ 188 w 216"/>
                <a:gd name="T27" fmla="*/ 54 h 118"/>
                <a:gd name="T28" fmla="*/ 184 w 216"/>
                <a:gd name="T29" fmla="*/ 76 h 118"/>
                <a:gd name="T30" fmla="*/ 162 w 216"/>
                <a:gd name="T31" fmla="*/ 94 h 118"/>
                <a:gd name="T32" fmla="*/ 166 w 216"/>
                <a:gd name="T33" fmla="*/ 76 h 118"/>
                <a:gd name="T34" fmla="*/ 162 w 216"/>
                <a:gd name="T35" fmla="*/ 72 h 118"/>
                <a:gd name="T36" fmla="*/ 158 w 216"/>
                <a:gd name="T37" fmla="*/ 60 h 118"/>
                <a:gd name="T38" fmla="*/ 158 w 216"/>
                <a:gd name="T39" fmla="*/ 52 h 118"/>
                <a:gd name="T40" fmla="*/ 150 w 216"/>
                <a:gd name="T41" fmla="*/ 52 h 118"/>
                <a:gd name="T42" fmla="*/ 150 w 216"/>
                <a:gd name="T43" fmla="*/ 60 h 118"/>
                <a:gd name="T44" fmla="*/ 150 w 216"/>
                <a:gd name="T45" fmla="*/ 74 h 118"/>
                <a:gd name="T46" fmla="*/ 142 w 216"/>
                <a:gd name="T47" fmla="*/ 94 h 118"/>
                <a:gd name="T48" fmla="*/ 130 w 216"/>
                <a:gd name="T49" fmla="*/ 76 h 118"/>
                <a:gd name="T50" fmla="*/ 120 w 216"/>
                <a:gd name="T51" fmla="*/ 64 h 118"/>
                <a:gd name="T52" fmla="*/ 116 w 216"/>
                <a:gd name="T53" fmla="*/ 50 h 118"/>
                <a:gd name="T54" fmla="*/ 112 w 216"/>
                <a:gd name="T55" fmla="*/ 38 h 118"/>
                <a:gd name="T56" fmla="*/ 114 w 216"/>
                <a:gd name="T57" fmla="*/ 26 h 118"/>
                <a:gd name="T58" fmla="*/ 112 w 216"/>
                <a:gd name="T59" fmla="*/ 24 h 118"/>
                <a:gd name="T60" fmla="*/ 112 w 216"/>
                <a:gd name="T61" fmla="*/ 22 h 118"/>
                <a:gd name="T62" fmla="*/ 108 w 216"/>
                <a:gd name="T63" fmla="*/ 18 h 118"/>
                <a:gd name="T64" fmla="*/ 106 w 216"/>
                <a:gd name="T65" fmla="*/ 22 h 118"/>
                <a:gd name="T66" fmla="*/ 106 w 216"/>
                <a:gd name="T67" fmla="*/ 24 h 118"/>
                <a:gd name="T68" fmla="*/ 104 w 216"/>
                <a:gd name="T69" fmla="*/ 26 h 118"/>
                <a:gd name="T70" fmla="*/ 106 w 216"/>
                <a:gd name="T71" fmla="*/ 38 h 118"/>
                <a:gd name="T72" fmla="*/ 100 w 216"/>
                <a:gd name="T73" fmla="*/ 50 h 118"/>
                <a:gd name="T74" fmla="*/ 92 w 216"/>
                <a:gd name="T75" fmla="*/ 76 h 118"/>
                <a:gd name="T76" fmla="*/ 70 w 216"/>
                <a:gd name="T77" fmla="*/ 94 h 118"/>
                <a:gd name="T78" fmla="*/ 76 w 216"/>
                <a:gd name="T79" fmla="*/ 76 h 118"/>
                <a:gd name="T80" fmla="*/ 72 w 216"/>
                <a:gd name="T81" fmla="*/ 72 h 118"/>
                <a:gd name="T82" fmla="*/ 68 w 216"/>
                <a:gd name="T83" fmla="*/ 60 h 118"/>
                <a:gd name="T84" fmla="*/ 68 w 216"/>
                <a:gd name="T85" fmla="*/ 52 h 118"/>
                <a:gd name="T86" fmla="*/ 58 w 216"/>
                <a:gd name="T87" fmla="*/ 52 h 118"/>
                <a:gd name="T88" fmla="*/ 60 w 216"/>
                <a:gd name="T89" fmla="*/ 60 h 118"/>
                <a:gd name="T90" fmla="*/ 58 w 216"/>
                <a:gd name="T91" fmla="*/ 74 h 118"/>
                <a:gd name="T92" fmla="*/ 50 w 216"/>
                <a:gd name="T93" fmla="*/ 94 h 118"/>
                <a:gd name="T94" fmla="*/ 40 w 216"/>
                <a:gd name="T95" fmla="*/ 76 h 118"/>
                <a:gd name="T96" fmla="*/ 28 w 216"/>
                <a:gd name="T97" fmla="*/ 64 h 118"/>
                <a:gd name="T98" fmla="*/ 26 w 216"/>
                <a:gd name="T99" fmla="*/ 58 h 118"/>
                <a:gd name="T100" fmla="*/ 24 w 216"/>
                <a:gd name="T101" fmla="*/ 36 h 118"/>
                <a:gd name="T102" fmla="*/ 20 w 216"/>
                <a:gd name="T103" fmla="*/ 22 h 118"/>
                <a:gd name="T104" fmla="*/ 22 w 216"/>
                <a:gd name="T105" fmla="*/ 8 h 118"/>
                <a:gd name="T106" fmla="*/ 22 w 216"/>
                <a:gd name="T107" fmla="*/ 8 h 118"/>
                <a:gd name="T108" fmla="*/ 20 w 216"/>
                <a:gd name="T109" fmla="*/ 4 h 118"/>
                <a:gd name="T110" fmla="*/ 16 w 216"/>
                <a:gd name="T111" fmla="*/ 0 h 118"/>
                <a:gd name="T112" fmla="*/ 12 w 216"/>
                <a:gd name="T113" fmla="*/ 4 h 118"/>
                <a:gd name="T114" fmla="*/ 14 w 216"/>
                <a:gd name="T115" fmla="*/ 6 h 118"/>
                <a:gd name="T116" fmla="*/ 10 w 216"/>
                <a:gd name="T117" fmla="*/ 8 h 118"/>
                <a:gd name="T118" fmla="*/ 14 w 216"/>
                <a:gd name="T119" fmla="*/ 22 h 118"/>
                <a:gd name="T120" fmla="*/ 10 w 216"/>
                <a:gd name="T121" fmla="*/ 36 h 118"/>
                <a:gd name="T122" fmla="*/ 8 w 216"/>
                <a:gd name="T123" fmla="*/ 60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6" h="118">
                  <a:moveTo>
                    <a:pt x="0" y="118"/>
                  </a:moveTo>
                  <a:lnTo>
                    <a:pt x="0" y="118"/>
                  </a:lnTo>
                  <a:lnTo>
                    <a:pt x="216" y="118"/>
                  </a:lnTo>
                  <a:lnTo>
                    <a:pt x="216" y="118"/>
                  </a:lnTo>
                  <a:lnTo>
                    <a:pt x="208" y="106"/>
                  </a:lnTo>
                  <a:lnTo>
                    <a:pt x="208" y="96"/>
                  </a:lnTo>
                  <a:lnTo>
                    <a:pt x="208" y="60"/>
                  </a:lnTo>
                  <a:lnTo>
                    <a:pt x="212" y="54"/>
                  </a:lnTo>
                  <a:lnTo>
                    <a:pt x="208" y="46"/>
                  </a:lnTo>
                  <a:lnTo>
                    <a:pt x="208" y="36"/>
                  </a:lnTo>
                  <a:lnTo>
                    <a:pt x="210" y="32"/>
                  </a:lnTo>
                  <a:lnTo>
                    <a:pt x="204" y="22"/>
                  </a:lnTo>
                  <a:lnTo>
                    <a:pt x="202" y="22"/>
                  </a:lnTo>
                  <a:lnTo>
                    <a:pt x="202" y="22"/>
                  </a:lnTo>
                  <a:lnTo>
                    <a:pt x="204" y="16"/>
                  </a:lnTo>
                  <a:lnTo>
                    <a:pt x="206" y="8"/>
                  </a:lnTo>
                  <a:lnTo>
                    <a:pt x="206" y="8"/>
                  </a:lnTo>
                  <a:lnTo>
                    <a:pt x="204" y="8"/>
                  </a:lnTo>
                  <a:lnTo>
                    <a:pt x="204" y="8"/>
                  </a:lnTo>
                  <a:lnTo>
                    <a:pt x="202" y="6"/>
                  </a:lnTo>
                  <a:lnTo>
                    <a:pt x="202" y="6"/>
                  </a:lnTo>
                  <a:lnTo>
                    <a:pt x="204" y="4"/>
                  </a:lnTo>
                  <a:lnTo>
                    <a:pt x="204" y="4"/>
                  </a:lnTo>
                  <a:lnTo>
                    <a:pt x="202" y="0"/>
                  </a:lnTo>
                  <a:lnTo>
                    <a:pt x="200" y="0"/>
                  </a:lnTo>
                  <a:lnTo>
                    <a:pt x="200" y="0"/>
                  </a:lnTo>
                  <a:lnTo>
                    <a:pt x="198" y="0"/>
                  </a:lnTo>
                  <a:lnTo>
                    <a:pt x="196" y="4"/>
                  </a:lnTo>
                  <a:lnTo>
                    <a:pt x="196" y="4"/>
                  </a:lnTo>
                  <a:lnTo>
                    <a:pt x="196" y="6"/>
                  </a:lnTo>
                  <a:lnTo>
                    <a:pt x="196" y="6"/>
                  </a:lnTo>
                  <a:lnTo>
                    <a:pt x="196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4" y="8"/>
                  </a:lnTo>
                  <a:lnTo>
                    <a:pt x="196" y="16"/>
                  </a:lnTo>
                  <a:lnTo>
                    <a:pt x="196" y="22"/>
                  </a:lnTo>
                  <a:lnTo>
                    <a:pt x="196" y="22"/>
                  </a:lnTo>
                  <a:lnTo>
                    <a:pt x="190" y="32"/>
                  </a:lnTo>
                  <a:lnTo>
                    <a:pt x="192" y="36"/>
                  </a:lnTo>
                  <a:lnTo>
                    <a:pt x="192" y="46"/>
                  </a:lnTo>
                  <a:lnTo>
                    <a:pt x="188" y="54"/>
                  </a:lnTo>
                  <a:lnTo>
                    <a:pt x="190" y="58"/>
                  </a:lnTo>
                  <a:lnTo>
                    <a:pt x="184" y="58"/>
                  </a:lnTo>
                  <a:lnTo>
                    <a:pt x="184" y="76"/>
                  </a:lnTo>
                  <a:lnTo>
                    <a:pt x="178" y="76"/>
                  </a:lnTo>
                  <a:lnTo>
                    <a:pt x="178" y="94"/>
                  </a:lnTo>
                  <a:lnTo>
                    <a:pt x="162" y="94"/>
                  </a:lnTo>
                  <a:lnTo>
                    <a:pt x="162" y="82"/>
                  </a:lnTo>
                  <a:lnTo>
                    <a:pt x="166" y="76"/>
                  </a:lnTo>
                  <a:lnTo>
                    <a:pt x="166" y="76"/>
                  </a:lnTo>
                  <a:lnTo>
                    <a:pt x="160" y="76"/>
                  </a:lnTo>
                  <a:lnTo>
                    <a:pt x="160" y="74"/>
                  </a:lnTo>
                  <a:lnTo>
                    <a:pt x="162" y="72"/>
                  </a:lnTo>
                  <a:lnTo>
                    <a:pt x="156" y="64"/>
                  </a:lnTo>
                  <a:lnTo>
                    <a:pt x="156" y="64"/>
                  </a:lnTo>
                  <a:lnTo>
                    <a:pt x="158" y="60"/>
                  </a:lnTo>
                  <a:lnTo>
                    <a:pt x="160" y="52"/>
                  </a:lnTo>
                  <a:lnTo>
                    <a:pt x="160" y="52"/>
                  </a:lnTo>
                  <a:lnTo>
                    <a:pt x="158" y="52"/>
                  </a:lnTo>
                  <a:lnTo>
                    <a:pt x="158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52"/>
                  </a:lnTo>
                  <a:lnTo>
                    <a:pt x="150" y="60"/>
                  </a:lnTo>
                  <a:lnTo>
                    <a:pt x="152" y="64"/>
                  </a:lnTo>
                  <a:lnTo>
                    <a:pt x="146" y="72"/>
                  </a:lnTo>
                  <a:lnTo>
                    <a:pt x="150" y="74"/>
                  </a:lnTo>
                  <a:lnTo>
                    <a:pt x="150" y="76"/>
                  </a:lnTo>
                  <a:lnTo>
                    <a:pt x="142" y="76"/>
                  </a:lnTo>
                  <a:lnTo>
                    <a:pt x="142" y="94"/>
                  </a:lnTo>
                  <a:lnTo>
                    <a:pt x="126" y="94"/>
                  </a:lnTo>
                  <a:lnTo>
                    <a:pt x="126" y="82"/>
                  </a:lnTo>
                  <a:lnTo>
                    <a:pt x="130" y="76"/>
                  </a:lnTo>
                  <a:lnTo>
                    <a:pt x="130" y="76"/>
                  </a:lnTo>
                  <a:lnTo>
                    <a:pt x="120" y="76"/>
                  </a:lnTo>
                  <a:lnTo>
                    <a:pt x="120" y="64"/>
                  </a:lnTo>
                  <a:lnTo>
                    <a:pt x="124" y="60"/>
                  </a:lnTo>
                  <a:lnTo>
                    <a:pt x="116" y="60"/>
                  </a:lnTo>
                  <a:lnTo>
                    <a:pt x="116" y="50"/>
                  </a:lnTo>
                  <a:lnTo>
                    <a:pt x="118" y="46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8"/>
                  </a:lnTo>
                  <a:lnTo>
                    <a:pt x="112" y="32"/>
                  </a:lnTo>
                  <a:lnTo>
                    <a:pt x="114" y="26"/>
                  </a:lnTo>
                  <a:lnTo>
                    <a:pt x="114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4"/>
                  </a:lnTo>
                  <a:lnTo>
                    <a:pt x="112" y="22"/>
                  </a:lnTo>
                  <a:lnTo>
                    <a:pt x="112" y="22"/>
                  </a:lnTo>
                  <a:lnTo>
                    <a:pt x="110" y="18"/>
                  </a:lnTo>
                  <a:lnTo>
                    <a:pt x="108" y="18"/>
                  </a:lnTo>
                  <a:lnTo>
                    <a:pt x="108" y="18"/>
                  </a:lnTo>
                  <a:lnTo>
                    <a:pt x="106" y="18"/>
                  </a:lnTo>
                  <a:lnTo>
                    <a:pt x="106" y="22"/>
                  </a:lnTo>
                  <a:lnTo>
                    <a:pt x="106" y="22"/>
                  </a:lnTo>
                  <a:lnTo>
                    <a:pt x="106" y="24"/>
                  </a:lnTo>
                  <a:lnTo>
                    <a:pt x="106" y="24"/>
                  </a:lnTo>
                  <a:lnTo>
                    <a:pt x="104" y="24"/>
                  </a:lnTo>
                  <a:lnTo>
                    <a:pt x="104" y="24"/>
                  </a:lnTo>
                  <a:lnTo>
                    <a:pt x="104" y="26"/>
                  </a:lnTo>
                  <a:lnTo>
                    <a:pt x="104" y="26"/>
                  </a:lnTo>
                  <a:lnTo>
                    <a:pt x="104" y="32"/>
                  </a:lnTo>
                  <a:lnTo>
                    <a:pt x="106" y="38"/>
                  </a:lnTo>
                  <a:lnTo>
                    <a:pt x="104" y="38"/>
                  </a:lnTo>
                  <a:lnTo>
                    <a:pt x="98" y="46"/>
                  </a:lnTo>
                  <a:lnTo>
                    <a:pt x="100" y="50"/>
                  </a:lnTo>
                  <a:lnTo>
                    <a:pt x="100" y="60"/>
                  </a:lnTo>
                  <a:lnTo>
                    <a:pt x="92" y="60"/>
                  </a:lnTo>
                  <a:lnTo>
                    <a:pt x="92" y="76"/>
                  </a:lnTo>
                  <a:lnTo>
                    <a:pt x="86" y="76"/>
                  </a:lnTo>
                  <a:lnTo>
                    <a:pt x="86" y="94"/>
                  </a:lnTo>
                  <a:lnTo>
                    <a:pt x="70" y="94"/>
                  </a:lnTo>
                  <a:lnTo>
                    <a:pt x="70" y="82"/>
                  </a:lnTo>
                  <a:lnTo>
                    <a:pt x="76" y="76"/>
                  </a:lnTo>
                  <a:lnTo>
                    <a:pt x="76" y="76"/>
                  </a:lnTo>
                  <a:lnTo>
                    <a:pt x="68" y="76"/>
                  </a:lnTo>
                  <a:lnTo>
                    <a:pt x="68" y="74"/>
                  </a:lnTo>
                  <a:lnTo>
                    <a:pt x="72" y="72"/>
                  </a:lnTo>
                  <a:lnTo>
                    <a:pt x="66" y="64"/>
                  </a:lnTo>
                  <a:lnTo>
                    <a:pt x="66" y="64"/>
                  </a:lnTo>
                  <a:lnTo>
                    <a:pt x="68" y="60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8" y="52"/>
                  </a:lnTo>
                  <a:lnTo>
                    <a:pt x="60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58" y="52"/>
                  </a:lnTo>
                  <a:lnTo>
                    <a:pt x="60" y="60"/>
                  </a:lnTo>
                  <a:lnTo>
                    <a:pt x="60" y="64"/>
                  </a:lnTo>
                  <a:lnTo>
                    <a:pt x="54" y="72"/>
                  </a:lnTo>
                  <a:lnTo>
                    <a:pt x="58" y="74"/>
                  </a:lnTo>
                  <a:lnTo>
                    <a:pt x="58" y="76"/>
                  </a:lnTo>
                  <a:lnTo>
                    <a:pt x="50" y="76"/>
                  </a:lnTo>
                  <a:lnTo>
                    <a:pt x="50" y="94"/>
                  </a:lnTo>
                  <a:lnTo>
                    <a:pt x="34" y="94"/>
                  </a:lnTo>
                  <a:lnTo>
                    <a:pt x="34" y="82"/>
                  </a:lnTo>
                  <a:lnTo>
                    <a:pt x="40" y="76"/>
                  </a:lnTo>
                  <a:lnTo>
                    <a:pt x="40" y="76"/>
                  </a:lnTo>
                  <a:lnTo>
                    <a:pt x="28" y="76"/>
                  </a:lnTo>
                  <a:lnTo>
                    <a:pt x="28" y="64"/>
                  </a:lnTo>
                  <a:lnTo>
                    <a:pt x="34" y="58"/>
                  </a:lnTo>
                  <a:lnTo>
                    <a:pt x="34" y="58"/>
                  </a:lnTo>
                  <a:lnTo>
                    <a:pt x="26" y="58"/>
                  </a:lnTo>
                  <a:lnTo>
                    <a:pt x="30" y="54"/>
                  </a:lnTo>
                  <a:lnTo>
                    <a:pt x="24" y="46"/>
                  </a:lnTo>
                  <a:lnTo>
                    <a:pt x="24" y="36"/>
                  </a:lnTo>
                  <a:lnTo>
                    <a:pt x="26" y="32"/>
                  </a:lnTo>
                  <a:lnTo>
                    <a:pt x="22" y="22"/>
                  </a:lnTo>
                  <a:lnTo>
                    <a:pt x="20" y="22"/>
                  </a:lnTo>
                  <a:lnTo>
                    <a:pt x="20" y="22"/>
                  </a:lnTo>
                  <a:lnTo>
                    <a:pt x="22" y="16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4"/>
                  </a:lnTo>
                  <a:lnTo>
                    <a:pt x="20" y="4"/>
                  </a:lnTo>
                  <a:lnTo>
                    <a:pt x="18" y="0"/>
                  </a:lnTo>
                  <a:lnTo>
                    <a:pt x="16" y="0"/>
                  </a:lnTo>
                  <a:lnTo>
                    <a:pt x="16" y="0"/>
                  </a:lnTo>
                  <a:lnTo>
                    <a:pt x="14" y="0"/>
                  </a:lnTo>
                  <a:lnTo>
                    <a:pt x="12" y="4"/>
                  </a:lnTo>
                  <a:lnTo>
                    <a:pt x="12" y="4"/>
                  </a:lnTo>
                  <a:lnTo>
                    <a:pt x="14" y="6"/>
                  </a:lnTo>
                  <a:lnTo>
                    <a:pt x="14" y="6"/>
                  </a:lnTo>
                  <a:lnTo>
                    <a:pt x="12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0" y="8"/>
                  </a:lnTo>
                  <a:lnTo>
                    <a:pt x="12" y="16"/>
                  </a:lnTo>
                  <a:lnTo>
                    <a:pt x="14" y="22"/>
                  </a:lnTo>
                  <a:lnTo>
                    <a:pt x="12" y="22"/>
                  </a:lnTo>
                  <a:lnTo>
                    <a:pt x="6" y="32"/>
                  </a:lnTo>
                  <a:lnTo>
                    <a:pt x="10" y="36"/>
                  </a:lnTo>
                  <a:lnTo>
                    <a:pt x="10" y="46"/>
                  </a:lnTo>
                  <a:lnTo>
                    <a:pt x="4" y="54"/>
                  </a:lnTo>
                  <a:lnTo>
                    <a:pt x="8" y="60"/>
                  </a:lnTo>
                  <a:lnTo>
                    <a:pt x="8" y="106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1"/>
            <p:cNvSpPr>
              <a:spLocks noEditPoints="1"/>
            </p:cNvSpPr>
            <p:nvPr/>
          </p:nvSpPr>
          <p:spPr bwMode="auto">
            <a:xfrm>
              <a:off x="3729037" y="1738313"/>
              <a:ext cx="485775" cy="330200"/>
            </a:xfrm>
            <a:custGeom>
              <a:avLst/>
              <a:gdLst>
                <a:gd name="T0" fmla="*/ 252 w 306"/>
                <a:gd name="T1" fmla="*/ 0 h 208"/>
                <a:gd name="T2" fmla="*/ 228 w 306"/>
                <a:gd name="T3" fmla="*/ 150 h 208"/>
                <a:gd name="T4" fmla="*/ 220 w 306"/>
                <a:gd name="T5" fmla="*/ 152 h 208"/>
                <a:gd name="T6" fmla="*/ 226 w 306"/>
                <a:gd name="T7" fmla="*/ 0 h 208"/>
                <a:gd name="T8" fmla="*/ 86 w 306"/>
                <a:gd name="T9" fmla="*/ 190 h 208"/>
                <a:gd name="T10" fmla="*/ 78 w 306"/>
                <a:gd name="T11" fmla="*/ 190 h 208"/>
                <a:gd name="T12" fmla="*/ 82 w 306"/>
                <a:gd name="T13" fmla="*/ 0 h 208"/>
                <a:gd name="T14" fmla="*/ 52 w 306"/>
                <a:gd name="T15" fmla="*/ 196 h 208"/>
                <a:gd name="T16" fmla="*/ 38 w 306"/>
                <a:gd name="T17" fmla="*/ 198 h 208"/>
                <a:gd name="T18" fmla="*/ 0 w 306"/>
                <a:gd name="T19" fmla="*/ 202 h 208"/>
                <a:gd name="T20" fmla="*/ 0 w 306"/>
                <a:gd name="T21" fmla="*/ 208 h 208"/>
                <a:gd name="T22" fmla="*/ 54 w 306"/>
                <a:gd name="T23" fmla="*/ 202 h 208"/>
                <a:gd name="T24" fmla="*/ 140 w 306"/>
                <a:gd name="T25" fmla="*/ 186 h 208"/>
                <a:gd name="T26" fmla="*/ 246 w 306"/>
                <a:gd name="T27" fmla="*/ 156 h 208"/>
                <a:gd name="T28" fmla="*/ 306 w 306"/>
                <a:gd name="T29" fmla="*/ 116 h 208"/>
                <a:gd name="T30" fmla="*/ 280 w 306"/>
                <a:gd name="T31" fmla="*/ 128 h 208"/>
                <a:gd name="T32" fmla="*/ 252 w 306"/>
                <a:gd name="T33" fmla="*/ 140 h 208"/>
                <a:gd name="T34" fmla="*/ 140 w 306"/>
                <a:gd name="T35" fmla="*/ 126 h 208"/>
                <a:gd name="T36" fmla="*/ 112 w 306"/>
                <a:gd name="T37" fmla="*/ 134 h 208"/>
                <a:gd name="T38" fmla="*/ 140 w 306"/>
                <a:gd name="T39" fmla="*/ 154 h 208"/>
                <a:gd name="T40" fmla="*/ 104 w 306"/>
                <a:gd name="T41" fmla="*/ 164 h 208"/>
                <a:gd name="T42" fmla="*/ 148 w 306"/>
                <a:gd name="T43" fmla="*/ 98 h 208"/>
                <a:gd name="T44" fmla="*/ 140 w 306"/>
                <a:gd name="T45" fmla="*/ 32 h 208"/>
                <a:gd name="T46" fmla="*/ 112 w 306"/>
                <a:gd name="T47" fmla="*/ 52 h 208"/>
                <a:gd name="T48" fmla="*/ 140 w 306"/>
                <a:gd name="T49" fmla="*/ 60 h 208"/>
                <a:gd name="T50" fmla="*/ 112 w 306"/>
                <a:gd name="T51" fmla="*/ 80 h 208"/>
                <a:gd name="T52" fmla="*/ 104 w 306"/>
                <a:gd name="T53" fmla="*/ 24 h 208"/>
                <a:gd name="T54" fmla="*/ 140 w 306"/>
                <a:gd name="T55" fmla="*/ 32 h 208"/>
                <a:gd name="T56" fmla="*/ 196 w 306"/>
                <a:gd name="T57" fmla="*/ 126 h 208"/>
                <a:gd name="T58" fmla="*/ 168 w 306"/>
                <a:gd name="T59" fmla="*/ 134 h 208"/>
                <a:gd name="T60" fmla="*/ 196 w 306"/>
                <a:gd name="T61" fmla="*/ 154 h 208"/>
                <a:gd name="T62" fmla="*/ 160 w 306"/>
                <a:gd name="T63" fmla="*/ 164 h 208"/>
                <a:gd name="T64" fmla="*/ 204 w 306"/>
                <a:gd name="T65" fmla="*/ 98 h 208"/>
                <a:gd name="T66" fmla="*/ 196 w 306"/>
                <a:gd name="T67" fmla="*/ 32 h 208"/>
                <a:gd name="T68" fmla="*/ 168 w 306"/>
                <a:gd name="T69" fmla="*/ 52 h 208"/>
                <a:gd name="T70" fmla="*/ 196 w 306"/>
                <a:gd name="T71" fmla="*/ 60 h 208"/>
                <a:gd name="T72" fmla="*/ 168 w 306"/>
                <a:gd name="T73" fmla="*/ 80 h 208"/>
                <a:gd name="T74" fmla="*/ 160 w 306"/>
                <a:gd name="T75" fmla="*/ 24 h 208"/>
                <a:gd name="T76" fmla="*/ 196 w 306"/>
                <a:gd name="T77" fmla="*/ 32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6" h="208">
                  <a:moveTo>
                    <a:pt x="252" y="140"/>
                  </a:moveTo>
                  <a:lnTo>
                    <a:pt x="252" y="0"/>
                  </a:lnTo>
                  <a:lnTo>
                    <a:pt x="228" y="0"/>
                  </a:lnTo>
                  <a:lnTo>
                    <a:pt x="228" y="150"/>
                  </a:lnTo>
                  <a:lnTo>
                    <a:pt x="228" y="150"/>
                  </a:lnTo>
                  <a:lnTo>
                    <a:pt x="220" y="152"/>
                  </a:lnTo>
                  <a:lnTo>
                    <a:pt x="220" y="6"/>
                  </a:lnTo>
                  <a:lnTo>
                    <a:pt x="226" y="0"/>
                  </a:lnTo>
                  <a:lnTo>
                    <a:pt x="86" y="0"/>
                  </a:lnTo>
                  <a:lnTo>
                    <a:pt x="86" y="190"/>
                  </a:lnTo>
                  <a:lnTo>
                    <a:pt x="86" y="190"/>
                  </a:lnTo>
                  <a:lnTo>
                    <a:pt x="78" y="190"/>
                  </a:lnTo>
                  <a:lnTo>
                    <a:pt x="78" y="6"/>
                  </a:lnTo>
                  <a:lnTo>
                    <a:pt x="82" y="0"/>
                  </a:lnTo>
                  <a:lnTo>
                    <a:pt x="52" y="0"/>
                  </a:lnTo>
                  <a:lnTo>
                    <a:pt x="52" y="196"/>
                  </a:lnTo>
                  <a:lnTo>
                    <a:pt x="52" y="196"/>
                  </a:lnTo>
                  <a:lnTo>
                    <a:pt x="38" y="198"/>
                  </a:lnTo>
                  <a:lnTo>
                    <a:pt x="38" y="198"/>
                  </a:lnTo>
                  <a:lnTo>
                    <a:pt x="0" y="202"/>
                  </a:lnTo>
                  <a:lnTo>
                    <a:pt x="0" y="208"/>
                  </a:lnTo>
                  <a:lnTo>
                    <a:pt x="0" y="208"/>
                  </a:lnTo>
                  <a:lnTo>
                    <a:pt x="24" y="206"/>
                  </a:lnTo>
                  <a:lnTo>
                    <a:pt x="54" y="202"/>
                  </a:lnTo>
                  <a:lnTo>
                    <a:pt x="94" y="196"/>
                  </a:lnTo>
                  <a:lnTo>
                    <a:pt x="140" y="186"/>
                  </a:lnTo>
                  <a:lnTo>
                    <a:pt x="190" y="172"/>
                  </a:lnTo>
                  <a:lnTo>
                    <a:pt x="246" y="156"/>
                  </a:lnTo>
                  <a:lnTo>
                    <a:pt x="306" y="134"/>
                  </a:lnTo>
                  <a:lnTo>
                    <a:pt x="306" y="116"/>
                  </a:lnTo>
                  <a:lnTo>
                    <a:pt x="306" y="116"/>
                  </a:lnTo>
                  <a:lnTo>
                    <a:pt x="280" y="128"/>
                  </a:lnTo>
                  <a:lnTo>
                    <a:pt x="252" y="140"/>
                  </a:lnTo>
                  <a:lnTo>
                    <a:pt x="252" y="140"/>
                  </a:lnTo>
                  <a:close/>
                  <a:moveTo>
                    <a:pt x="140" y="106"/>
                  </a:moveTo>
                  <a:lnTo>
                    <a:pt x="140" y="126"/>
                  </a:lnTo>
                  <a:lnTo>
                    <a:pt x="112" y="126"/>
                  </a:lnTo>
                  <a:lnTo>
                    <a:pt x="112" y="134"/>
                  </a:lnTo>
                  <a:lnTo>
                    <a:pt x="140" y="134"/>
                  </a:lnTo>
                  <a:lnTo>
                    <a:pt x="140" y="154"/>
                  </a:lnTo>
                  <a:lnTo>
                    <a:pt x="112" y="154"/>
                  </a:lnTo>
                  <a:lnTo>
                    <a:pt x="104" y="164"/>
                  </a:lnTo>
                  <a:lnTo>
                    <a:pt x="104" y="98"/>
                  </a:lnTo>
                  <a:lnTo>
                    <a:pt x="148" y="98"/>
                  </a:lnTo>
                  <a:lnTo>
                    <a:pt x="140" y="106"/>
                  </a:lnTo>
                  <a:close/>
                  <a:moveTo>
                    <a:pt x="140" y="32"/>
                  </a:moveTo>
                  <a:lnTo>
                    <a:pt x="140" y="52"/>
                  </a:lnTo>
                  <a:lnTo>
                    <a:pt x="112" y="52"/>
                  </a:lnTo>
                  <a:lnTo>
                    <a:pt x="112" y="60"/>
                  </a:lnTo>
                  <a:lnTo>
                    <a:pt x="140" y="60"/>
                  </a:lnTo>
                  <a:lnTo>
                    <a:pt x="140" y="80"/>
                  </a:lnTo>
                  <a:lnTo>
                    <a:pt x="112" y="80"/>
                  </a:lnTo>
                  <a:lnTo>
                    <a:pt x="104" y="90"/>
                  </a:lnTo>
                  <a:lnTo>
                    <a:pt x="104" y="24"/>
                  </a:lnTo>
                  <a:lnTo>
                    <a:pt x="148" y="24"/>
                  </a:lnTo>
                  <a:lnTo>
                    <a:pt x="140" y="32"/>
                  </a:lnTo>
                  <a:close/>
                  <a:moveTo>
                    <a:pt x="196" y="106"/>
                  </a:moveTo>
                  <a:lnTo>
                    <a:pt x="196" y="126"/>
                  </a:lnTo>
                  <a:lnTo>
                    <a:pt x="168" y="126"/>
                  </a:lnTo>
                  <a:lnTo>
                    <a:pt x="168" y="134"/>
                  </a:lnTo>
                  <a:lnTo>
                    <a:pt x="196" y="134"/>
                  </a:lnTo>
                  <a:lnTo>
                    <a:pt x="196" y="154"/>
                  </a:lnTo>
                  <a:lnTo>
                    <a:pt x="168" y="154"/>
                  </a:lnTo>
                  <a:lnTo>
                    <a:pt x="160" y="164"/>
                  </a:lnTo>
                  <a:lnTo>
                    <a:pt x="160" y="98"/>
                  </a:lnTo>
                  <a:lnTo>
                    <a:pt x="204" y="98"/>
                  </a:lnTo>
                  <a:lnTo>
                    <a:pt x="196" y="106"/>
                  </a:lnTo>
                  <a:close/>
                  <a:moveTo>
                    <a:pt x="196" y="32"/>
                  </a:moveTo>
                  <a:lnTo>
                    <a:pt x="196" y="52"/>
                  </a:lnTo>
                  <a:lnTo>
                    <a:pt x="168" y="52"/>
                  </a:lnTo>
                  <a:lnTo>
                    <a:pt x="168" y="60"/>
                  </a:lnTo>
                  <a:lnTo>
                    <a:pt x="196" y="60"/>
                  </a:lnTo>
                  <a:lnTo>
                    <a:pt x="196" y="80"/>
                  </a:lnTo>
                  <a:lnTo>
                    <a:pt x="168" y="80"/>
                  </a:lnTo>
                  <a:lnTo>
                    <a:pt x="160" y="90"/>
                  </a:lnTo>
                  <a:lnTo>
                    <a:pt x="160" y="24"/>
                  </a:lnTo>
                  <a:lnTo>
                    <a:pt x="204" y="24"/>
                  </a:lnTo>
                  <a:lnTo>
                    <a:pt x="196" y="3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2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3"/>
            <p:cNvSpPr>
              <a:spLocks/>
            </p:cNvSpPr>
            <p:nvPr/>
          </p:nvSpPr>
          <p:spPr bwMode="auto">
            <a:xfrm>
              <a:off x="39830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4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5"/>
            <p:cNvSpPr>
              <a:spLocks/>
            </p:cNvSpPr>
            <p:nvPr/>
          </p:nvSpPr>
          <p:spPr bwMode="auto">
            <a:xfrm>
              <a:off x="3894137" y="1776413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56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57"/>
            <p:cNvSpPr>
              <a:spLocks/>
            </p:cNvSpPr>
            <p:nvPr/>
          </p:nvSpPr>
          <p:spPr bwMode="auto">
            <a:xfrm>
              <a:off x="39830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58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59"/>
            <p:cNvSpPr>
              <a:spLocks/>
            </p:cNvSpPr>
            <p:nvPr/>
          </p:nvSpPr>
          <p:spPr bwMode="auto">
            <a:xfrm>
              <a:off x="3894137" y="1893888"/>
              <a:ext cx="69850" cy="104775"/>
            </a:xfrm>
            <a:custGeom>
              <a:avLst/>
              <a:gdLst>
                <a:gd name="T0" fmla="*/ 0 w 44"/>
                <a:gd name="T1" fmla="*/ 66 h 66"/>
                <a:gd name="T2" fmla="*/ 8 w 44"/>
                <a:gd name="T3" fmla="*/ 56 h 66"/>
                <a:gd name="T4" fmla="*/ 36 w 44"/>
                <a:gd name="T5" fmla="*/ 56 h 66"/>
                <a:gd name="T6" fmla="*/ 36 w 44"/>
                <a:gd name="T7" fmla="*/ 36 h 66"/>
                <a:gd name="T8" fmla="*/ 8 w 44"/>
                <a:gd name="T9" fmla="*/ 36 h 66"/>
                <a:gd name="T10" fmla="*/ 8 w 44"/>
                <a:gd name="T11" fmla="*/ 28 h 66"/>
                <a:gd name="T12" fmla="*/ 36 w 44"/>
                <a:gd name="T13" fmla="*/ 28 h 66"/>
                <a:gd name="T14" fmla="*/ 36 w 44"/>
                <a:gd name="T15" fmla="*/ 8 h 66"/>
                <a:gd name="T16" fmla="*/ 44 w 44"/>
                <a:gd name="T17" fmla="*/ 0 h 66"/>
                <a:gd name="T18" fmla="*/ 0 w 44"/>
                <a:gd name="T19" fmla="*/ 0 h 66"/>
                <a:gd name="T20" fmla="*/ 0 w 44"/>
                <a:gd name="T2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4" h="66">
                  <a:moveTo>
                    <a:pt x="0" y="66"/>
                  </a:moveTo>
                  <a:lnTo>
                    <a:pt x="8" y="56"/>
                  </a:lnTo>
                  <a:lnTo>
                    <a:pt x="36" y="56"/>
                  </a:lnTo>
                  <a:lnTo>
                    <a:pt x="36" y="36"/>
                  </a:lnTo>
                  <a:lnTo>
                    <a:pt x="8" y="36"/>
                  </a:lnTo>
                  <a:lnTo>
                    <a:pt x="8" y="28"/>
                  </a:lnTo>
                  <a:lnTo>
                    <a:pt x="36" y="28"/>
                  </a:lnTo>
                  <a:lnTo>
                    <a:pt x="36" y="8"/>
                  </a:lnTo>
                  <a:lnTo>
                    <a:pt x="44" y="0"/>
                  </a:lnTo>
                  <a:lnTo>
                    <a:pt x="0" y="0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60"/>
            <p:cNvSpPr>
              <a:spLocks/>
            </p:cNvSpPr>
            <p:nvPr/>
          </p:nvSpPr>
          <p:spPr bwMode="auto">
            <a:xfrm>
              <a:off x="3776662" y="2103438"/>
              <a:ext cx="158750" cy="111125"/>
            </a:xfrm>
            <a:custGeom>
              <a:avLst/>
              <a:gdLst>
                <a:gd name="T0" fmla="*/ 100 w 100"/>
                <a:gd name="T1" fmla="*/ 0 h 70"/>
                <a:gd name="T2" fmla="*/ 74 w 100"/>
                <a:gd name="T3" fmla="*/ 0 h 70"/>
                <a:gd name="T4" fmla="*/ 78 w 100"/>
                <a:gd name="T5" fmla="*/ 4 h 70"/>
                <a:gd name="T6" fmla="*/ 78 w 100"/>
                <a:gd name="T7" fmla="*/ 6 h 70"/>
                <a:gd name="T8" fmla="*/ 78 w 100"/>
                <a:gd name="T9" fmla="*/ 38 h 70"/>
                <a:gd name="T10" fmla="*/ 22 w 100"/>
                <a:gd name="T11" fmla="*/ 0 h 70"/>
                <a:gd name="T12" fmla="*/ 0 w 100"/>
                <a:gd name="T13" fmla="*/ 0 h 70"/>
                <a:gd name="T14" fmla="*/ 2 w 100"/>
                <a:gd name="T15" fmla="*/ 6 h 70"/>
                <a:gd name="T16" fmla="*/ 2 w 100"/>
                <a:gd name="T17" fmla="*/ 64 h 70"/>
                <a:gd name="T18" fmla="*/ 0 w 100"/>
                <a:gd name="T19" fmla="*/ 70 h 70"/>
                <a:gd name="T20" fmla="*/ 26 w 100"/>
                <a:gd name="T21" fmla="*/ 70 h 70"/>
                <a:gd name="T22" fmla="*/ 24 w 100"/>
                <a:gd name="T23" fmla="*/ 64 h 70"/>
                <a:gd name="T24" fmla="*/ 24 w 100"/>
                <a:gd name="T25" fmla="*/ 22 h 70"/>
                <a:gd name="T26" fmla="*/ 78 w 100"/>
                <a:gd name="T27" fmla="*/ 60 h 70"/>
                <a:gd name="T28" fmla="*/ 78 w 100"/>
                <a:gd name="T29" fmla="*/ 64 h 70"/>
                <a:gd name="T30" fmla="*/ 76 w 100"/>
                <a:gd name="T31" fmla="*/ 70 h 70"/>
                <a:gd name="T32" fmla="*/ 100 w 100"/>
                <a:gd name="T33" fmla="*/ 70 h 70"/>
                <a:gd name="T34" fmla="*/ 98 w 100"/>
                <a:gd name="T35" fmla="*/ 64 h 70"/>
                <a:gd name="T36" fmla="*/ 98 w 100"/>
                <a:gd name="T37" fmla="*/ 6 h 70"/>
                <a:gd name="T38" fmla="*/ 100 w 100"/>
                <a:gd name="T39" fmla="*/ 0 h 70"/>
                <a:gd name="T40" fmla="*/ 100 w 100"/>
                <a:gd name="T4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0" h="70">
                  <a:moveTo>
                    <a:pt x="100" y="0"/>
                  </a:moveTo>
                  <a:lnTo>
                    <a:pt x="74" y="0"/>
                  </a:lnTo>
                  <a:lnTo>
                    <a:pt x="78" y="4"/>
                  </a:lnTo>
                  <a:lnTo>
                    <a:pt x="78" y="6"/>
                  </a:lnTo>
                  <a:lnTo>
                    <a:pt x="78" y="38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6" y="70"/>
                  </a:lnTo>
                  <a:lnTo>
                    <a:pt x="24" y="64"/>
                  </a:lnTo>
                  <a:lnTo>
                    <a:pt x="24" y="22"/>
                  </a:lnTo>
                  <a:lnTo>
                    <a:pt x="78" y="60"/>
                  </a:lnTo>
                  <a:lnTo>
                    <a:pt x="78" y="64"/>
                  </a:lnTo>
                  <a:lnTo>
                    <a:pt x="76" y="70"/>
                  </a:lnTo>
                  <a:lnTo>
                    <a:pt x="100" y="70"/>
                  </a:lnTo>
                  <a:lnTo>
                    <a:pt x="98" y="64"/>
                  </a:lnTo>
                  <a:lnTo>
                    <a:pt x="98" y="6"/>
                  </a:lnTo>
                  <a:lnTo>
                    <a:pt x="100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61"/>
            <p:cNvSpPr>
              <a:spLocks/>
            </p:cNvSpPr>
            <p:nvPr/>
          </p:nvSpPr>
          <p:spPr bwMode="auto">
            <a:xfrm>
              <a:off x="3963987" y="2103438"/>
              <a:ext cx="38100" cy="111125"/>
            </a:xfrm>
            <a:custGeom>
              <a:avLst/>
              <a:gdLst>
                <a:gd name="T0" fmla="*/ 24 w 24"/>
                <a:gd name="T1" fmla="*/ 0 h 70"/>
                <a:gd name="T2" fmla="*/ 0 w 24"/>
                <a:gd name="T3" fmla="*/ 0 h 70"/>
                <a:gd name="T4" fmla="*/ 2 w 24"/>
                <a:gd name="T5" fmla="*/ 4 h 70"/>
                <a:gd name="T6" fmla="*/ 2 w 24"/>
                <a:gd name="T7" fmla="*/ 6 h 70"/>
                <a:gd name="T8" fmla="*/ 2 w 24"/>
                <a:gd name="T9" fmla="*/ 64 h 70"/>
                <a:gd name="T10" fmla="*/ 0 w 24"/>
                <a:gd name="T11" fmla="*/ 70 h 70"/>
                <a:gd name="T12" fmla="*/ 24 w 24"/>
                <a:gd name="T13" fmla="*/ 70 h 70"/>
                <a:gd name="T14" fmla="*/ 22 w 24"/>
                <a:gd name="T15" fmla="*/ 64 h 70"/>
                <a:gd name="T16" fmla="*/ 22 w 24"/>
                <a:gd name="T17" fmla="*/ 6 h 70"/>
                <a:gd name="T18" fmla="*/ 24 w 24"/>
                <a:gd name="T19" fmla="*/ 0 h 70"/>
                <a:gd name="T20" fmla="*/ 24 w 24"/>
                <a:gd name="T2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" h="70">
                  <a:moveTo>
                    <a:pt x="24" y="0"/>
                  </a:moveTo>
                  <a:lnTo>
                    <a:pt x="0" y="0"/>
                  </a:lnTo>
                  <a:lnTo>
                    <a:pt x="2" y="4"/>
                  </a:lnTo>
                  <a:lnTo>
                    <a:pt x="2" y="6"/>
                  </a:lnTo>
                  <a:lnTo>
                    <a:pt x="2" y="64"/>
                  </a:lnTo>
                  <a:lnTo>
                    <a:pt x="0" y="70"/>
                  </a:lnTo>
                  <a:lnTo>
                    <a:pt x="24" y="70"/>
                  </a:lnTo>
                  <a:lnTo>
                    <a:pt x="22" y="6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62"/>
            <p:cNvSpPr>
              <a:spLocks/>
            </p:cNvSpPr>
            <p:nvPr/>
          </p:nvSpPr>
          <p:spPr bwMode="auto">
            <a:xfrm>
              <a:off x="4030662" y="2103438"/>
              <a:ext cx="139700" cy="111125"/>
            </a:xfrm>
            <a:custGeom>
              <a:avLst/>
              <a:gdLst>
                <a:gd name="T0" fmla="*/ 88 w 88"/>
                <a:gd name="T1" fmla="*/ 0 h 70"/>
                <a:gd name="T2" fmla="*/ 62 w 88"/>
                <a:gd name="T3" fmla="*/ 0 h 70"/>
                <a:gd name="T4" fmla="*/ 64 w 88"/>
                <a:gd name="T5" fmla="*/ 6 h 70"/>
                <a:gd name="T6" fmla="*/ 64 w 88"/>
                <a:gd name="T7" fmla="*/ 54 h 70"/>
                <a:gd name="T8" fmla="*/ 22 w 88"/>
                <a:gd name="T9" fmla="*/ 54 h 70"/>
                <a:gd name="T10" fmla="*/ 22 w 88"/>
                <a:gd name="T11" fmla="*/ 6 h 70"/>
                <a:gd name="T12" fmla="*/ 24 w 88"/>
                <a:gd name="T13" fmla="*/ 0 h 70"/>
                <a:gd name="T14" fmla="*/ 0 w 88"/>
                <a:gd name="T15" fmla="*/ 0 h 70"/>
                <a:gd name="T16" fmla="*/ 2 w 88"/>
                <a:gd name="T17" fmla="*/ 6 h 70"/>
                <a:gd name="T18" fmla="*/ 2 w 88"/>
                <a:gd name="T19" fmla="*/ 58 h 70"/>
                <a:gd name="T20" fmla="*/ 18 w 88"/>
                <a:gd name="T21" fmla="*/ 70 h 70"/>
                <a:gd name="T22" fmla="*/ 68 w 88"/>
                <a:gd name="T23" fmla="*/ 70 h 70"/>
                <a:gd name="T24" fmla="*/ 84 w 88"/>
                <a:gd name="T25" fmla="*/ 58 h 70"/>
                <a:gd name="T26" fmla="*/ 84 w 88"/>
                <a:gd name="T27" fmla="*/ 6 h 70"/>
                <a:gd name="T28" fmla="*/ 88 w 88"/>
                <a:gd name="T29" fmla="*/ 0 h 70"/>
                <a:gd name="T30" fmla="*/ 88 w 88"/>
                <a:gd name="T31" fmla="*/ 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70">
                  <a:moveTo>
                    <a:pt x="88" y="0"/>
                  </a:moveTo>
                  <a:lnTo>
                    <a:pt x="62" y="0"/>
                  </a:lnTo>
                  <a:lnTo>
                    <a:pt x="64" y="6"/>
                  </a:lnTo>
                  <a:lnTo>
                    <a:pt x="64" y="54"/>
                  </a:lnTo>
                  <a:lnTo>
                    <a:pt x="22" y="54"/>
                  </a:lnTo>
                  <a:lnTo>
                    <a:pt x="22" y="6"/>
                  </a:lnTo>
                  <a:lnTo>
                    <a:pt x="24" y="0"/>
                  </a:lnTo>
                  <a:lnTo>
                    <a:pt x="0" y="0"/>
                  </a:lnTo>
                  <a:lnTo>
                    <a:pt x="2" y="6"/>
                  </a:lnTo>
                  <a:lnTo>
                    <a:pt x="2" y="58"/>
                  </a:lnTo>
                  <a:lnTo>
                    <a:pt x="18" y="70"/>
                  </a:lnTo>
                  <a:lnTo>
                    <a:pt x="68" y="70"/>
                  </a:lnTo>
                  <a:lnTo>
                    <a:pt x="84" y="58"/>
                  </a:lnTo>
                  <a:lnTo>
                    <a:pt x="84" y="6"/>
                  </a:lnTo>
                  <a:lnTo>
                    <a:pt x="88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9" r:id="rId3"/>
    <p:sldLayoutId id="2147483673" r:id="rId4"/>
    <p:sldLayoutId id="2147483674" r:id="rId5"/>
    <p:sldLayoutId id="2147483672" r:id="rId6"/>
    <p:sldLayoutId id="2147483666" r:id="rId7"/>
    <p:sldLayoutId id="2147483667" r:id="rId8"/>
    <p:sldLayoutId id="2147483664" r:id="rId9"/>
    <p:sldLayoutId id="2147483665" r:id="rId10"/>
  </p:sldLayoutIdLst>
  <p:hf hdr="0" dt="0"/>
  <p:txStyles>
    <p:titleStyle>
      <a:lvl1pPr algn="ctr">
        <a:defRPr>
          <a:latin typeface="+mj-lt"/>
          <a:ea typeface="+mj-ea"/>
          <a:cs typeface="+mj-cs"/>
        </a:defRPr>
      </a:lvl1pPr>
    </p:titleStyle>
    <p:bodyStyle>
      <a:lvl1pPr marL="0">
        <a:lnSpc>
          <a:spcPts val="3000"/>
        </a:lnSpc>
        <a:spcAft>
          <a:spcPts val="1600"/>
        </a:spcAft>
        <a:defRPr>
          <a:latin typeface="Arial" charset="0"/>
          <a:ea typeface="Arial" charset="0"/>
          <a:cs typeface="Arial" charset="0"/>
        </a:defRPr>
      </a:lvl1pPr>
      <a:lvl2pPr marL="547674" indent="-193035">
        <a:lnSpc>
          <a:spcPts val="2400"/>
        </a:lnSpc>
        <a:spcAft>
          <a:spcPts val="600"/>
        </a:spcAft>
        <a:buClr>
          <a:srgbClr val="CF0A2C"/>
        </a:buClr>
        <a:buFont typeface="Arial" charset="0"/>
        <a:buChar char="•"/>
        <a:tabLst/>
        <a:defRPr sz="1500">
          <a:latin typeface="Arial" charset="0"/>
          <a:ea typeface="Arial" charset="0"/>
          <a:cs typeface="Arial" charset="0"/>
        </a:defRPr>
      </a:lvl2pPr>
      <a:lvl3pPr marL="914377">
        <a:lnSpc>
          <a:spcPts val="3000"/>
        </a:lnSpc>
        <a:defRPr>
          <a:latin typeface="Arial" charset="0"/>
          <a:ea typeface="Arial" charset="0"/>
          <a:cs typeface="Arial" charset="0"/>
        </a:defRPr>
      </a:lvl3pPr>
      <a:lvl4pPr marL="1371566">
        <a:lnSpc>
          <a:spcPts val="3000"/>
        </a:lnSpc>
        <a:defRPr>
          <a:latin typeface="Arial" charset="0"/>
          <a:ea typeface="Arial" charset="0"/>
          <a:cs typeface="Arial" charset="0"/>
        </a:defRPr>
      </a:lvl4pPr>
      <a:lvl5pPr marL="1828754">
        <a:lnSpc>
          <a:spcPts val="3000"/>
        </a:lnSpc>
        <a:defRPr>
          <a:latin typeface="Arial" charset="0"/>
          <a:ea typeface="Arial" charset="0"/>
          <a:cs typeface="Arial" charset="0"/>
        </a:defRPr>
      </a:lvl5pPr>
      <a:lvl6pPr marL="2285943">
        <a:defRPr>
          <a:latin typeface="+mn-lt"/>
          <a:ea typeface="+mn-ea"/>
          <a:cs typeface="+mn-cs"/>
        </a:defRPr>
      </a:lvl6pPr>
      <a:lvl7pPr marL="2743131">
        <a:defRPr>
          <a:latin typeface="+mn-lt"/>
          <a:ea typeface="+mn-ea"/>
          <a:cs typeface="+mn-cs"/>
        </a:defRPr>
      </a:lvl7pPr>
      <a:lvl8pPr marL="3200320">
        <a:defRPr>
          <a:latin typeface="+mn-lt"/>
          <a:ea typeface="+mn-ea"/>
          <a:cs typeface="+mn-cs"/>
        </a:defRPr>
      </a:lvl8pPr>
      <a:lvl9pPr marL="365750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89">
        <a:defRPr>
          <a:latin typeface="+mn-lt"/>
          <a:ea typeface="+mn-ea"/>
          <a:cs typeface="+mn-cs"/>
        </a:defRPr>
      </a:lvl2pPr>
      <a:lvl3pPr marL="914377">
        <a:defRPr>
          <a:latin typeface="+mn-lt"/>
          <a:ea typeface="+mn-ea"/>
          <a:cs typeface="+mn-cs"/>
        </a:defRPr>
      </a:lvl3pPr>
      <a:lvl4pPr marL="1371566">
        <a:defRPr>
          <a:latin typeface="+mn-lt"/>
          <a:ea typeface="+mn-ea"/>
          <a:cs typeface="+mn-cs"/>
        </a:defRPr>
      </a:lvl4pPr>
      <a:lvl5pPr marL="1828754">
        <a:defRPr>
          <a:latin typeface="+mn-lt"/>
          <a:ea typeface="+mn-ea"/>
          <a:cs typeface="+mn-cs"/>
        </a:defRPr>
      </a:lvl5pPr>
      <a:lvl6pPr marL="2285943">
        <a:defRPr>
          <a:latin typeface="+mn-lt"/>
          <a:ea typeface="+mn-ea"/>
          <a:cs typeface="+mn-cs"/>
        </a:defRPr>
      </a:lvl6pPr>
      <a:lvl7pPr marL="2743131">
        <a:defRPr>
          <a:latin typeface="+mn-lt"/>
          <a:ea typeface="+mn-ea"/>
          <a:cs typeface="+mn-cs"/>
        </a:defRPr>
      </a:lvl7pPr>
      <a:lvl8pPr marL="3200320">
        <a:defRPr>
          <a:latin typeface="+mn-lt"/>
          <a:ea typeface="+mn-ea"/>
          <a:cs typeface="+mn-cs"/>
        </a:defRPr>
      </a:lvl8pPr>
      <a:lvl9pPr marL="365750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assess@niu.edu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5" Type="http://schemas.openxmlformats.org/officeDocument/2006/relationships/comments" Target="../comments/comment1.xml"/><Relationship Id="rId4" Type="http://schemas.openxmlformats.org/officeDocument/2006/relationships/hyperlink" Target="go.niu.edu/assessmen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xfrm>
            <a:off x="457200" y="535900"/>
            <a:ext cx="4621687" cy="45550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>
              <a:lnSpc>
                <a:spcPct val="100000"/>
              </a:lnSpc>
            </a:pPr>
            <a:r>
              <a:rPr lang="en-US" sz="3200" spc="-5" dirty="0">
                <a:solidFill>
                  <a:schemeClr val="tx1"/>
                </a:solidFill>
              </a:rPr>
              <a:t>NIU Alumni Outcomes</a:t>
            </a:r>
            <a:br>
              <a:rPr lang="en-US" sz="3200" spc="-5" dirty="0">
                <a:solidFill>
                  <a:schemeClr val="tx1"/>
                </a:solidFill>
              </a:rPr>
            </a:br>
            <a:r>
              <a:rPr lang="en-US" sz="3200" spc="-5" dirty="0">
                <a:solidFill>
                  <a:schemeClr val="tx1"/>
                </a:solidFill>
              </a:rPr>
              <a:t>Graduate Students</a:t>
            </a:r>
            <a:br>
              <a:rPr lang="en-US" sz="3200" spc="-5" dirty="0">
                <a:solidFill>
                  <a:srgbClr val="A0A1A2"/>
                </a:solidFill>
              </a:rPr>
            </a:br>
            <a:r>
              <a:rPr lang="en-US" sz="2400" spc="-5" dirty="0">
                <a:solidFill>
                  <a:srgbClr val="A0A1A2"/>
                </a:solidFill>
              </a:rPr>
              <a:t>Academic Year 2022-2023</a:t>
            </a:r>
            <a:br>
              <a:rPr lang="en-US" spc="-5" dirty="0">
                <a:solidFill>
                  <a:srgbClr val="A0A1A2"/>
                </a:solidFill>
              </a:rPr>
            </a:br>
            <a:br>
              <a:rPr lang="en-US" spc="-5" dirty="0">
                <a:solidFill>
                  <a:srgbClr val="A0A1A2"/>
                </a:solidFill>
              </a:rPr>
            </a:br>
            <a:r>
              <a:rPr lang="en-US" sz="4000" spc="-5" dirty="0"/>
              <a:t>Employment and Additional Education </a:t>
            </a:r>
            <a:br>
              <a:rPr lang="en-US" sz="3600" spc="-5" dirty="0"/>
            </a:br>
            <a:br>
              <a:rPr lang="en-US" sz="3600" spc="-5" dirty="0"/>
            </a:br>
            <a:r>
              <a:rPr lang="en-US" sz="2400" spc="-5" dirty="0">
                <a:solidFill>
                  <a:schemeClr val="tx1"/>
                </a:solidFill>
              </a:rPr>
              <a:t>Accreditation, Assessment and Evaluation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109" name="AutoShape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6099048" y="2633472"/>
            <a:ext cx="6092825" cy="149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7" name="Picture 10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9048" y="0"/>
            <a:ext cx="3048000" cy="2628900"/>
          </a:xfrm>
          <a:prstGeom prst="rect">
            <a:avLst/>
          </a:prstGeom>
        </p:spPr>
      </p:pic>
      <p:pic>
        <p:nvPicPr>
          <p:cNvPr id="72" name="Picture 7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819" y="0"/>
            <a:ext cx="3048000" cy="2628900"/>
          </a:xfrm>
          <a:prstGeom prst="rect">
            <a:avLst/>
          </a:prstGeom>
        </p:spPr>
      </p:pic>
      <p:pic>
        <p:nvPicPr>
          <p:cNvPr id="110" name="Picture 10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" r="2817" b="42"/>
          <a:stretch/>
        </p:blipFill>
        <p:spPr>
          <a:xfrm>
            <a:off x="6099047" y="4123944"/>
            <a:ext cx="6092953" cy="2810256"/>
          </a:xfrm>
          <a:prstGeom prst="rect">
            <a:avLst/>
          </a:prstGeom>
        </p:spPr>
      </p:pic>
      <p:sp>
        <p:nvSpPr>
          <p:cNvPr id="9" name="Text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en-US" sz="600" dirty="0">
                <a:solidFill>
                  <a:srgbClr val="A0A1A2"/>
                </a:solidFill>
                <a:latin typeface="Arial"/>
                <a:cs typeface="Arial"/>
              </a:rPr>
              <a:t>© </a:t>
            </a:r>
            <a:r>
              <a:rPr lang="en-US" sz="600" spc="-11" dirty="0">
                <a:solidFill>
                  <a:srgbClr val="A0A1A2"/>
                </a:solidFill>
                <a:latin typeface="Arial"/>
                <a:cs typeface="Arial"/>
              </a:rPr>
              <a:t>2026 </a:t>
            </a:r>
            <a:r>
              <a:rPr lang="en-US" sz="600" spc="11" dirty="0">
                <a:solidFill>
                  <a:srgbClr val="A0A1A2"/>
                </a:solidFill>
                <a:latin typeface="Arial"/>
                <a:cs typeface="Arial"/>
              </a:rPr>
              <a:t>Northern </a:t>
            </a:r>
            <a:r>
              <a:rPr lang="en-US" sz="600" spc="5" dirty="0">
                <a:solidFill>
                  <a:srgbClr val="A0A1A2"/>
                </a:solidFill>
                <a:latin typeface="Arial"/>
                <a:cs typeface="Arial"/>
              </a:rPr>
              <a:t>Illinois </a:t>
            </a:r>
            <a:r>
              <a:rPr lang="en-US" sz="600" dirty="0">
                <a:solidFill>
                  <a:srgbClr val="A0A1A2"/>
                </a:solidFill>
                <a:latin typeface="Arial"/>
                <a:cs typeface="Arial"/>
              </a:rPr>
              <a:t>University </a:t>
            </a:r>
            <a:endParaRPr lang="en-US" sz="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2022-2023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2FDE226-03E6-4285-A76E-867E276203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D9620619-5C8F-C2FB-A598-1600ECD0E680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68484" y="1684468"/>
            <a:ext cx="5252957" cy="2811332"/>
          </a:xfrm>
        </p:spPr>
        <p:txBody>
          <a:bodyPr>
            <a:normAutofit/>
          </a:bodyPr>
          <a:lstStyle/>
          <a:p>
            <a:r>
              <a:rPr lang="en-US" sz="2800" b="1" dirty="0"/>
              <a:t>Sample</a:t>
            </a:r>
          </a:p>
          <a:p>
            <a:pPr marL="625064" lvl="1" indent="-214308"/>
            <a:r>
              <a:rPr lang="en-US" sz="2000" dirty="0"/>
              <a:t>Graduate alumni</a:t>
            </a:r>
          </a:p>
          <a:p>
            <a:pPr marL="1063209" lvl="2" indent="-285750">
              <a:buClr>
                <a:srgbClr val="D00A2C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Summer 2022, Fall 2022, and Spring 2023</a:t>
            </a:r>
            <a:endParaRPr lang="en-US" sz="2800" b="1" dirty="0"/>
          </a:p>
          <a:p>
            <a:pPr marL="625064" lvl="1" indent="-214308"/>
            <a:endParaRPr lang="en-US" sz="2800" dirty="0"/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FD12B8C0-53F9-4FA3-3F4D-BF9876591F0E}"/>
              </a:ext>
            </a:extLst>
          </p:cNvPr>
          <p:cNvSpPr txBox="1">
            <a:spLocks/>
          </p:cNvSpPr>
          <p:nvPr/>
        </p:nvSpPr>
        <p:spPr>
          <a:xfrm>
            <a:off x="5796043" y="1684468"/>
            <a:ext cx="5252957" cy="2963732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>
            <a:lvl1pPr marL="0">
              <a:lnSpc>
                <a:spcPct val="100000"/>
              </a:lnSpc>
              <a:spcAft>
                <a:spcPts val="1600"/>
              </a:spcAft>
              <a:defRPr sz="2400">
                <a:latin typeface="Arial" charset="0"/>
                <a:ea typeface="Arial" charset="0"/>
                <a:cs typeface="Arial" charset="0"/>
              </a:defRPr>
            </a:lvl1pPr>
            <a:lvl2pPr marL="547674" indent="-193035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CF0A2C"/>
              </a:buClr>
              <a:buFont typeface="Arial" charset="0"/>
              <a:buChar char="•"/>
              <a:tabLst/>
              <a:defRPr sz="1800">
                <a:latin typeface="Arial" charset="0"/>
                <a:ea typeface="Arial" charset="0"/>
                <a:cs typeface="Arial" charset="0"/>
              </a:defRPr>
            </a:lvl2pPr>
            <a:lvl3pPr marL="914377">
              <a:lnSpc>
                <a:spcPts val="3000"/>
              </a:lnSpc>
              <a:defRPr>
                <a:latin typeface="Arial" charset="0"/>
                <a:ea typeface="Arial" charset="0"/>
                <a:cs typeface="Arial" charset="0"/>
              </a:defRPr>
            </a:lvl3pPr>
            <a:lvl4pPr marL="1371566">
              <a:lnSpc>
                <a:spcPts val="3000"/>
              </a:lnSpc>
              <a:defRPr>
                <a:latin typeface="Arial" charset="0"/>
                <a:ea typeface="Arial" charset="0"/>
                <a:cs typeface="Arial" charset="0"/>
              </a:defRPr>
            </a:lvl4pPr>
            <a:lvl5pPr marL="1828754">
              <a:lnSpc>
                <a:spcPts val="3000"/>
              </a:lnSpc>
              <a:defRPr>
                <a:latin typeface="Arial" charset="0"/>
                <a:ea typeface="Arial" charset="0"/>
                <a:cs typeface="Arial" charset="0"/>
              </a:defRPr>
            </a:lvl5pPr>
            <a:lvl6pPr marL="2285943">
              <a:defRPr>
                <a:latin typeface="+mn-lt"/>
                <a:ea typeface="+mn-ea"/>
                <a:cs typeface="+mn-cs"/>
              </a:defRPr>
            </a:lvl6pPr>
            <a:lvl7pPr marL="2743131">
              <a:defRPr>
                <a:latin typeface="+mn-lt"/>
                <a:ea typeface="+mn-ea"/>
                <a:cs typeface="+mn-cs"/>
              </a:defRPr>
            </a:lvl7pPr>
            <a:lvl8pPr marL="3200320">
              <a:defRPr>
                <a:latin typeface="+mn-lt"/>
                <a:ea typeface="+mn-ea"/>
                <a:cs typeface="+mn-cs"/>
              </a:defRPr>
            </a:lvl8pPr>
            <a:lvl9pPr marL="3657509">
              <a:defRPr>
                <a:latin typeface="+mn-lt"/>
                <a:ea typeface="+mn-ea"/>
                <a:cs typeface="+mn-cs"/>
              </a:defRPr>
            </a:lvl9pPr>
          </a:lstStyle>
          <a:p>
            <a:pPr marL="990600" lvl="2" indent="-990600"/>
            <a:r>
              <a:rPr lang="en-US" sz="2800" b="1" kern="0" dirty="0">
                <a:solidFill>
                  <a:sysClr val="windowText" lastClr="000000"/>
                </a:solidFill>
              </a:rPr>
              <a:t>Method</a:t>
            </a:r>
          </a:p>
          <a:p>
            <a:pPr marL="625064" lvl="1" indent="-214308"/>
            <a:r>
              <a:rPr lang="en-US" sz="2000" kern="0" dirty="0">
                <a:solidFill>
                  <a:sysClr val="windowText" lastClr="000000"/>
                </a:solidFill>
              </a:rPr>
              <a:t>Qualtrics survey </a:t>
            </a:r>
          </a:p>
          <a:p>
            <a:pPr marL="625064" lvl="1" indent="-214308"/>
            <a:r>
              <a:rPr lang="en-US" sz="2000" kern="0" dirty="0">
                <a:solidFill>
                  <a:sysClr val="windowText" lastClr="000000"/>
                </a:solidFill>
              </a:rPr>
              <a:t>Surveyed post-graduation</a:t>
            </a:r>
          </a:p>
          <a:p>
            <a:pPr marL="625064" lvl="1" indent="-214308"/>
            <a:r>
              <a:rPr lang="en-US" sz="1900" kern="0" dirty="0">
                <a:solidFill>
                  <a:sysClr val="windowText" lastClr="000000"/>
                </a:solidFill>
              </a:rPr>
              <a:t>Survey conducted in fall 2025 asked alumni for employment and additional education data six months post graduation from latest degree</a:t>
            </a:r>
          </a:p>
          <a:p>
            <a:pPr marL="625064" lvl="1" indent="-214308"/>
            <a:endParaRPr lang="en-US" sz="280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25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DDB9436-50CC-4B3A-9568-DACDB6E7C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861774"/>
          </a:xfrm>
        </p:spPr>
        <p:txBody>
          <a:bodyPr/>
          <a:lstStyle/>
          <a:p>
            <a:r>
              <a:rPr lang="en-US" dirty="0"/>
              <a:t>Response Rates</a:t>
            </a:r>
            <a:br>
              <a:rPr lang="en-US" dirty="0"/>
            </a:br>
            <a:r>
              <a:rPr lang="en-US" sz="2000" dirty="0"/>
              <a:t>(N = Total Number of Alumni)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C5751A-FEBA-46BA-B723-1C6C4C2B2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CEC72A-5BBF-4E68-B5CA-03DEDCF7A8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2022-2023</a:t>
            </a:r>
          </a:p>
        </p:txBody>
      </p:sp>
      <p:graphicFrame>
        <p:nvGraphicFramePr>
          <p:cNvPr id="8" name="Content Placeholder 7" descr="1,347 alumni were surveyed. Overall, there was a 21% response rate. The college response rates were as follows: 14% for the College of Business; 19% for the College of Education; 13% for the College of Engineering and Engineering Technology; 27% for the College of Health and Human Sciences; 33% for the College of Liberal Arts and Sciences; and 26% for the College of Visual and Performing Arts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060078910"/>
              </p:ext>
            </p:extLst>
          </p:nvPr>
        </p:nvGraphicFramePr>
        <p:xfrm>
          <a:off x="404851" y="1315806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Chart 1" descr="Same as the previous object.">
            <a:extLst>
              <a:ext uri="{FF2B5EF4-FFF2-40B4-BE49-F238E27FC236}">
                <a16:creationId xmlns:a16="http://schemas.microsoft.com/office/drawing/2014/main" id="{00000000-0008-0000-02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4378000"/>
              </p:ext>
            </p:extLst>
          </p:nvPr>
        </p:nvGraphicFramePr>
        <p:xfrm>
          <a:off x="1094711" y="1451975"/>
          <a:ext cx="7696200" cy="4215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605454" y="1708649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1347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43454" y="2250466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418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24229" y="2773563"/>
            <a:ext cx="7765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388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05600" y="3275111"/>
            <a:ext cx="76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70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00754" y="3812813"/>
            <a:ext cx="7982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182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722251" y="4323820"/>
            <a:ext cx="7382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= 231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46094" y="4870551"/>
            <a:ext cx="9075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N </a:t>
            </a:r>
            <a:r>
              <a:rPr lang="en-US" sz="1400">
                <a:solidFill>
                  <a:srgbClr val="C00000"/>
                </a:solidFill>
              </a:rPr>
              <a:t>= 58</a:t>
            </a:r>
            <a:endParaRPr lang="en-US" sz="1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6182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/>
          <a:lstStyle/>
          <a:p>
            <a:r>
              <a:rPr lang="en-US" dirty="0"/>
              <a:t>Current Primary Status 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2022-2023</a:t>
            </a:r>
          </a:p>
        </p:txBody>
      </p:sp>
      <p:graphicFrame>
        <p:nvGraphicFramePr>
          <p:cNvPr id="9" name="Content Placeholder 8" descr="There were 283 total respondents to the current primary status question. Overall 77% reported being employed full time. 5% reporting seeking employment, 7% reported being enrolled in a program of continuing education, 8% reported being employed part-time. Only %1 each reported planning to continue education but were not yet enrolled, or not seeking employment.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738788214"/>
              </p:ext>
            </p:extLst>
          </p:nvPr>
        </p:nvGraphicFramePr>
        <p:xfrm>
          <a:off x="567742" y="1216025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 descr="Same as the previous object.">
            <a:extLst>
              <a:ext uri="{FF2B5EF4-FFF2-40B4-BE49-F238E27FC236}">
                <a16:creationId xmlns:a16="http://schemas.microsoft.com/office/drawing/2014/main" id="{00000000-0008-0000-0100-00000200000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4369766"/>
              </p:ext>
            </p:extLst>
          </p:nvPr>
        </p:nvGraphicFramePr>
        <p:xfrm>
          <a:off x="914400" y="962479"/>
          <a:ext cx="100584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A3A34191-333F-42B1-8E6D-509A4B9D744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4636602" y="5703888"/>
            <a:ext cx="2918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283</a:t>
            </a:r>
          </a:p>
        </p:txBody>
      </p:sp>
    </p:spTree>
    <p:extLst>
      <p:ext uri="{BB962C8B-B14F-4D97-AF65-F5344CB8AC3E}">
        <p14:creationId xmlns:p14="http://schemas.microsoft.com/office/powerpoint/2010/main" val="2515116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627C9-5D54-4D6F-80F1-E025FC235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/>
          <a:lstStyle/>
          <a:p>
            <a:r>
              <a:rPr lang="en-US" dirty="0"/>
              <a:t>Current Primary Employment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6A29ED-0709-4B00-83CC-1751096E0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77336-6639-4AD9-92B8-004FACAA39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2022-2023</a:t>
            </a:r>
          </a:p>
        </p:txBody>
      </p:sp>
      <p:graphicFrame>
        <p:nvGraphicFramePr>
          <p:cNvPr id="7" name="Chart 6" descr="201 respondents answered the question about their primary employment. 82% reported working in a traditional employment setting. For the remaining categories, between 1% and 4% reported working in temporary contract positions, tenure/non-tenure track faculty positions, entrepreneur or postgraduate internship/fellowship.">
            <a:extLst>
              <a:ext uri="{FF2B5EF4-FFF2-40B4-BE49-F238E27FC236}">
                <a16:creationId xmlns:a16="http://schemas.microsoft.com/office/drawing/2014/main" id="{00000000-0008-0000-0100-000007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0365273"/>
              </p:ext>
            </p:extLst>
          </p:nvPr>
        </p:nvGraphicFramePr>
        <p:xfrm>
          <a:off x="914400" y="966542"/>
          <a:ext cx="10287000" cy="4596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7B406F3E-FD47-480E-818E-7EFA5662E284}"/>
              </a:ext>
            </a:extLst>
          </p:cNvPr>
          <p:cNvSpPr txBox="1"/>
          <p:nvPr/>
        </p:nvSpPr>
        <p:spPr>
          <a:xfrm>
            <a:off x="4632112" y="5720139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201</a:t>
            </a:r>
          </a:p>
        </p:txBody>
      </p:sp>
    </p:spTree>
    <p:extLst>
      <p:ext uri="{BB962C8B-B14F-4D97-AF65-F5344CB8AC3E}">
        <p14:creationId xmlns:p14="http://schemas.microsoft.com/office/powerpoint/2010/main" val="640860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Earnings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3974727909"/>
              </p:ext>
            </p:extLst>
          </p:nvPr>
        </p:nvGraphicFramePr>
        <p:xfrm>
          <a:off x="584200" y="1447800"/>
          <a:ext cx="11023599" cy="164592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6350000">
                  <a:extLst>
                    <a:ext uri="{9D8B030D-6E8A-4147-A177-3AD203B41FA5}">
                      <a16:colId xmlns:a16="http://schemas.microsoft.com/office/drawing/2014/main" val="420467786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487863119"/>
                    </a:ext>
                  </a:extLst>
                </a:gridCol>
                <a:gridCol w="2158999">
                  <a:extLst>
                    <a:ext uri="{9D8B030D-6E8A-4147-A177-3AD203B41FA5}">
                      <a16:colId xmlns:a16="http://schemas.microsoft.com/office/drawing/2014/main" val="688700533"/>
                    </a:ext>
                  </a:extLst>
                </a:gridCol>
              </a:tblGrid>
              <a:tr h="13906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Median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006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Annual earned income (before taxes, in U.S. $) from current primary employment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70,000.00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37163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Amount of guaranteed first year/signing bonus from current primary employment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5,000.00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90395444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2022-2023</a:t>
            </a:r>
          </a:p>
        </p:txBody>
      </p:sp>
    </p:spTree>
    <p:extLst>
      <p:ext uri="{BB962C8B-B14F-4D97-AF65-F5344CB8AC3E}">
        <p14:creationId xmlns:p14="http://schemas.microsoft.com/office/powerpoint/2010/main" val="506670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BF81-3F47-4CAA-B5DB-A496C31F9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Relatedness of NIU Degree to Current Job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763AC-FB71-44B1-AC26-6C1221676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3E2B2-EDF5-46E1-B62F-D2213B3E7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2022-2023</a:t>
            </a:r>
          </a:p>
        </p:txBody>
      </p:sp>
      <p:graphicFrame>
        <p:nvGraphicFramePr>
          <p:cNvPr id="10" name="Content Placeholder 9" descr="196 alumni answered the question related to the relatedness of their NIU degree to their current job. Most reported it was related to a great extent (62%) or a moderate extent (20%)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047685358"/>
              </p:ext>
            </p:extLst>
          </p:nvPr>
        </p:nvGraphicFramePr>
        <p:xfrm>
          <a:off x="1143000" y="1216025"/>
          <a:ext cx="100584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 descr="Same as the previous object.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3779134"/>
              </p:ext>
            </p:extLst>
          </p:nvPr>
        </p:nvGraphicFramePr>
        <p:xfrm>
          <a:off x="1676400" y="1295400"/>
          <a:ext cx="86868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Chart 2" descr="Same as the previous description.">
            <a:extLst>
              <a:ext uri="{FF2B5EF4-FFF2-40B4-BE49-F238E27FC236}">
                <a16:creationId xmlns:a16="http://schemas.microsoft.com/office/drawing/2014/main" id="{00000000-0008-0000-01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9229638"/>
              </p:ext>
            </p:extLst>
          </p:nvPr>
        </p:nvGraphicFramePr>
        <p:xfrm>
          <a:off x="1295400" y="1038999"/>
          <a:ext cx="9067799" cy="42671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0DF13CDB-1C31-48EC-AA4B-0392FE8D2517}"/>
              </a:ext>
            </a:extLst>
          </p:cNvPr>
          <p:cNvSpPr txBox="1"/>
          <p:nvPr/>
        </p:nvSpPr>
        <p:spPr>
          <a:xfrm>
            <a:off x="4724400" y="5713513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196</a:t>
            </a:r>
          </a:p>
        </p:txBody>
      </p:sp>
    </p:spTree>
    <p:extLst>
      <p:ext uri="{BB962C8B-B14F-4D97-AF65-F5344CB8AC3E}">
        <p14:creationId xmlns:p14="http://schemas.microsoft.com/office/powerpoint/2010/main" val="247787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8BF81-3F47-4CAA-B5DB-A496C31F9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483" y="381030"/>
            <a:ext cx="11022859" cy="553998"/>
          </a:xfrm>
        </p:spPr>
        <p:txBody>
          <a:bodyPr/>
          <a:lstStyle/>
          <a:p>
            <a:r>
              <a:rPr lang="en-US" dirty="0"/>
              <a:t>Preparation to Pursue Additional Education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F763AC-FB71-44B1-AC26-6C1221676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3E2B2-EDF5-46E1-B62F-D2213B3E77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2022-2023</a:t>
            </a:r>
          </a:p>
        </p:txBody>
      </p:sp>
      <p:graphicFrame>
        <p:nvGraphicFramePr>
          <p:cNvPr id="10" name="Content Placeholder 9" descr="15 alumni responded to the question asking about their preparation to pursue additional education. Most reported they were prepared to a great extent (53%) and moderate extent (33%).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969083598"/>
              </p:ext>
            </p:extLst>
          </p:nvPr>
        </p:nvGraphicFramePr>
        <p:xfrm>
          <a:off x="593883" y="1207558"/>
          <a:ext cx="11023600" cy="4487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 descr="Same as the previous object.">
            <a:extLst>
              <a:ext uri="{FF2B5EF4-FFF2-40B4-BE49-F238E27FC236}">
                <a16:creationId xmlns:a16="http://schemas.microsoft.com/office/drawing/2014/main" id="{00000000-0008-0000-0100-000006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6873462"/>
              </p:ext>
            </p:extLst>
          </p:nvPr>
        </p:nvGraphicFramePr>
        <p:xfrm>
          <a:off x="1295400" y="963637"/>
          <a:ext cx="9829800" cy="4651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0DF13CDB-1C31-48EC-AA4B-0392FE8D2517}"/>
              </a:ext>
            </a:extLst>
          </p:cNvPr>
          <p:cNvSpPr txBox="1"/>
          <p:nvPr/>
        </p:nvSpPr>
        <p:spPr>
          <a:xfrm>
            <a:off x="4724400" y="5713513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Total Respondents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= 15</a:t>
            </a:r>
          </a:p>
        </p:txBody>
      </p:sp>
    </p:spTree>
    <p:extLst>
      <p:ext uri="{BB962C8B-B14F-4D97-AF65-F5344CB8AC3E}">
        <p14:creationId xmlns:p14="http://schemas.microsoft.com/office/powerpoint/2010/main" val="2853466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C730A-4197-4597-965E-A2FF1C04F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14" y="1676400"/>
            <a:ext cx="10591769" cy="553998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3600" dirty="0">
                <a:solidFill>
                  <a:srgbClr val="D00A2C"/>
                </a:solidFill>
              </a:rPr>
              <a:t>For more information, please contact: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F04284-DCA9-4EE6-A1F9-40C5C23A454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800114" y="2819400"/>
            <a:ext cx="10591769" cy="274320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800" b="1" dirty="0">
                <a:solidFill>
                  <a:schemeClr val="tx1"/>
                </a:solidFill>
              </a:rPr>
              <a:t>Accreditation, Assessment and Evaluation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400" b="0" dirty="0">
                <a:solidFill>
                  <a:schemeClr val="tx1"/>
                </a:solidFill>
              </a:rPr>
              <a:t>Northern Illinois University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</a:rPr>
              <a:t>Williston Hall, 3</a:t>
            </a:r>
            <a:r>
              <a:rPr lang="en-US" sz="2000" baseline="30000" dirty="0">
                <a:solidFill>
                  <a:schemeClr val="tx1"/>
                </a:solidFill>
              </a:rPr>
              <a:t>rd</a:t>
            </a:r>
            <a:r>
              <a:rPr lang="en-US" sz="2000" dirty="0">
                <a:solidFill>
                  <a:schemeClr val="tx1"/>
                </a:solidFill>
              </a:rPr>
              <a:t> Floor </a:t>
            </a: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000" b="0" dirty="0">
                <a:solidFill>
                  <a:srgbClr val="D00A2C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aae@niu.edu</a:t>
            </a:r>
            <a:endParaRPr lang="en-US" sz="2000" b="0" dirty="0">
              <a:solidFill>
                <a:srgbClr val="D00A2C"/>
              </a:solidFill>
            </a:endParaRP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r>
              <a:rPr lang="en-US" sz="2000" b="0" dirty="0">
                <a:solidFill>
                  <a:srgbClr val="D00A2C"/>
                </a:solidFill>
                <a:hlinkClick r:id="rId4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go.niu.edu/assessment</a:t>
            </a:r>
            <a:endParaRPr lang="en-US" sz="2000" b="0" dirty="0">
              <a:solidFill>
                <a:srgbClr val="D00A2C"/>
              </a:solidFill>
            </a:endParaRPr>
          </a:p>
          <a:p>
            <a:pPr algn="ctr">
              <a:lnSpc>
                <a:spcPct val="100000"/>
              </a:lnSpc>
              <a:spcAft>
                <a:spcPts val="0"/>
              </a:spcAft>
            </a:pPr>
            <a:endParaRPr lang="en-US" sz="2000" b="0" dirty="0">
              <a:solidFill>
                <a:schemeClr val="tx1"/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419EE-58DE-46CF-AC7F-82169C565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NIU Alumni Survey Graduate Students | Academic Year 2022-2023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6DE044-B376-4F56-85F5-25AC769A5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D2411FC8-29D2-4C2C-9F78-B5B6D1C244CE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674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7f1c913-c4cf-4a25-9302-c687b58e130d">
      <Terms xmlns="http://schemas.microsoft.com/office/infopath/2007/PartnerControls"/>
    </lcf76f155ced4ddcb4097134ff3c332f>
    <TaxCatchAll xmlns="780bbb10-16be-465c-8816-c272262ba8f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5C8BDAE9D45140B55A0084207DF007" ma:contentTypeVersion="17" ma:contentTypeDescription="Create a new document." ma:contentTypeScope="" ma:versionID="e1b01b500e3d08f154fa4f1c6aef5cd7">
  <xsd:schema xmlns:xsd="http://www.w3.org/2001/XMLSchema" xmlns:xs="http://www.w3.org/2001/XMLSchema" xmlns:p="http://schemas.microsoft.com/office/2006/metadata/properties" xmlns:ns2="d7f1c913-c4cf-4a25-9302-c687b58e130d" xmlns:ns3="780bbb10-16be-465c-8816-c272262ba8fa" targetNamespace="http://schemas.microsoft.com/office/2006/metadata/properties" ma:root="true" ma:fieldsID="5ee5aa4c7e2b02b29dac69037a72c581" ns2:_="" ns3:_="">
    <xsd:import namespace="d7f1c913-c4cf-4a25-9302-c687b58e130d"/>
    <xsd:import namespace="780bbb10-16be-465c-8816-c272262ba8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f1c913-c4cf-4a25-9302-c687b58e13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9a63e50-2334-4bb1-ad09-e05728c052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0bbb10-16be-465c-8816-c272262ba8f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6acf1a9-303b-4f18-b947-8a2cdccbf461}" ma:internalName="TaxCatchAll" ma:showField="CatchAllData" ma:web="780bbb10-16be-465c-8816-c272262ba8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13016D-B126-46F2-970E-B91725B5AF66}">
  <ds:schemaRefs>
    <ds:schemaRef ds:uri="http://schemas.microsoft.com/office/2006/metadata/properties"/>
    <ds:schemaRef ds:uri="http://schemas.microsoft.com/office/infopath/2007/PartnerControls"/>
    <ds:schemaRef ds:uri="d7f1c913-c4cf-4a25-9302-c687b58e130d"/>
    <ds:schemaRef ds:uri="780bbb10-16be-465c-8816-c272262ba8fa"/>
  </ds:schemaRefs>
</ds:datastoreItem>
</file>

<file path=customXml/itemProps2.xml><?xml version="1.0" encoding="utf-8"?>
<ds:datastoreItem xmlns:ds="http://schemas.openxmlformats.org/officeDocument/2006/customXml" ds:itemID="{D4737311-5AD2-42F9-87CC-89085D6241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B07A33-76BE-4E6F-9C12-A595917DB5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f1c913-c4cf-4a25-9302-c687b58e130d"/>
    <ds:schemaRef ds:uri="780bbb10-16be-465c-8816-c272262ba8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39250</TotalTime>
  <Words>293</Words>
  <Application>Microsoft Office PowerPoint</Application>
  <PresentationFormat>Widescreen</PresentationFormat>
  <Paragraphs>66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NIU Alumni Outcomes Graduate Students Academic Year 2022-2023  Employment and Additional Education   Accreditation, Assessment and Evaluation</vt:lpstr>
      <vt:lpstr>Background</vt:lpstr>
      <vt:lpstr>Response Rates (N = Total Number of Alumni)</vt:lpstr>
      <vt:lpstr>Current Primary Status </vt:lpstr>
      <vt:lpstr>Current Primary Employment</vt:lpstr>
      <vt:lpstr>Earnings</vt:lpstr>
      <vt:lpstr>Relatedness of NIU Degree to Current Job</vt:lpstr>
      <vt:lpstr>Preparation to Pursue Additional Education</vt:lpstr>
      <vt:lpstr>For more information, please contact: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 Presentation Title</dc:title>
  <dc:creator>Rachel Xidis</dc:creator>
  <cp:lastModifiedBy>Tawanda Paul</cp:lastModifiedBy>
  <cp:revision>340</cp:revision>
  <dcterms:created xsi:type="dcterms:W3CDTF">2016-07-12T08:38:50Z</dcterms:created>
  <dcterms:modified xsi:type="dcterms:W3CDTF">2026-06-02T18:40:51Z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2016-07-12T00:00:00Z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2016-07-12T00:00:00Z</vt:filetime>
  </property>
  <property fmtid="{D5CDD505-2E9C-101B-9397-08002B2CF9AE}" pid="5" name="ContentTypeId">
    <vt:lpwstr>0x010100E95C8BDAE9D45140B55A0084207DF007</vt:lpwstr>
  </property>
  <property fmtid="{D5CDD505-2E9C-101B-9397-08002B2CF9AE}" pid="6" name="MediaServiceImageTags">
    <vt:lpwstr/>
  </property>
</Properties>
</file>