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8"/>
  </p:notesMasterIdLst>
  <p:sldIdLst>
    <p:sldId id="639" r:id="rId5"/>
    <p:sldId id="297" r:id="rId6"/>
    <p:sldId id="29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54ABF-E6BF-4441-99BA-424FF2BCF6EA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710F1-49C5-4126-8032-748466026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8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0C6AD-49FA-1343-9F7A-7107AC0555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50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6260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0608" y="2442971"/>
            <a:ext cx="446557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lnSpc>
                <a:spcPts val="4800"/>
              </a:lnSpc>
              <a:defRPr sz="4400"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08000" y="4637867"/>
            <a:ext cx="4465579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A0A0A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/>
          </a:p>
        </p:txBody>
      </p:sp>
      <p:sp>
        <p:nvSpPr>
          <p:cNvPr id="75" name="Text Placeholder 74"/>
          <p:cNvSpPr>
            <a:spLocks noGrp="1"/>
          </p:cNvSpPr>
          <p:nvPr>
            <p:ph type="body" sz="quarter" idx="10" hasCustomPrompt="1"/>
          </p:nvPr>
        </p:nvSpPr>
        <p:spPr>
          <a:xfrm>
            <a:off x="320040" y="6400806"/>
            <a:ext cx="5486400" cy="138499"/>
          </a:xfrm>
          <a:prstGeom prst="rect">
            <a:avLst/>
          </a:prstGeom>
        </p:spPr>
        <p:txBody>
          <a:bodyPr/>
          <a:lstStyle>
            <a:lvl1pPr marL="12700">
              <a:defRPr sz="90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/>
            <a:r>
              <a:rPr lang="en-US" sz="700">
                <a:solidFill>
                  <a:srgbClr val="A0A1A2"/>
                </a:solidFill>
                <a:latin typeface="Arial"/>
                <a:cs typeface="Arial"/>
              </a:rPr>
              <a:t>© </a:t>
            </a:r>
            <a:r>
              <a:rPr lang="en-US" sz="700" spc="-11">
                <a:solidFill>
                  <a:srgbClr val="A0A1A2"/>
                </a:solidFill>
                <a:latin typeface="Arial"/>
                <a:cs typeface="Arial"/>
              </a:rPr>
              <a:t>2017 </a:t>
            </a:r>
            <a:r>
              <a:rPr lang="en-US" sz="700" spc="11">
                <a:solidFill>
                  <a:srgbClr val="A0A1A2"/>
                </a:solidFill>
                <a:latin typeface="Arial"/>
                <a:cs typeface="Arial"/>
              </a:rPr>
              <a:t>Northern </a:t>
            </a:r>
            <a:r>
              <a:rPr lang="en-US" sz="700" spc="5">
                <a:solidFill>
                  <a:srgbClr val="A0A1A2"/>
                </a:solidFill>
                <a:latin typeface="Arial"/>
                <a:cs typeface="Arial"/>
              </a:rPr>
              <a:t>Illinois </a:t>
            </a:r>
            <a:r>
              <a:rPr lang="en-US" sz="700">
                <a:solidFill>
                  <a:srgbClr val="A0A1A2"/>
                </a:solidFill>
                <a:latin typeface="Arial"/>
                <a:cs typeface="Arial"/>
              </a:rPr>
              <a:t>University </a:t>
            </a:r>
            <a:endParaRPr lang="en-US" sz="700">
              <a:latin typeface="Arial"/>
              <a:cs typeface="Arial"/>
            </a:endParaRPr>
          </a:p>
        </p:txBody>
      </p:sp>
      <p:sp>
        <p:nvSpPr>
          <p:cNvPr id="68" name="object 2"/>
          <p:cNvSpPr/>
          <p:nvPr userDrawn="1"/>
        </p:nvSpPr>
        <p:spPr>
          <a:xfrm>
            <a:off x="6099048" y="2628900"/>
            <a:ext cx="6096000" cy="1499616"/>
          </a:xfrm>
          <a:custGeom>
            <a:avLst/>
            <a:gdLst/>
            <a:ahLst/>
            <a:cxnLst/>
            <a:rect l="l" t="t" r="r" b="b"/>
            <a:pathLst>
              <a:path w="6096000" h="1498600">
                <a:moveTo>
                  <a:pt x="0" y="1498600"/>
                </a:moveTo>
                <a:lnTo>
                  <a:pt x="6096012" y="1498600"/>
                </a:lnTo>
                <a:lnTo>
                  <a:pt x="6096012" y="0"/>
                </a:lnTo>
                <a:lnTo>
                  <a:pt x="0" y="0"/>
                </a:lnTo>
                <a:lnTo>
                  <a:pt x="0" y="1498600"/>
                </a:lnTo>
                <a:close/>
              </a:path>
            </a:pathLst>
          </a:custGeom>
          <a:solidFill>
            <a:srgbClr val="D00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AutoShape 3"/>
          <p:cNvSpPr>
            <a:spLocks noChangeAspect="1" noChangeArrowheads="1" noTextEdit="1"/>
          </p:cNvSpPr>
          <p:nvPr userDrawn="1"/>
        </p:nvSpPr>
        <p:spPr bwMode="auto">
          <a:xfrm>
            <a:off x="6099048" y="2633472"/>
            <a:ext cx="6092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1" name="Group 70"/>
          <p:cNvGrpSpPr>
            <a:grpSpLocks noChangeAspect="1"/>
          </p:cNvGrpSpPr>
          <p:nvPr userDrawn="1"/>
        </p:nvGrpSpPr>
        <p:grpSpPr bwMode="auto">
          <a:xfrm>
            <a:off x="6757416" y="2926080"/>
            <a:ext cx="4757257" cy="910870"/>
            <a:chOff x="1683" y="1747"/>
            <a:chExt cx="4314" cy="826"/>
          </a:xfrm>
        </p:grpSpPr>
        <p:sp>
          <p:nvSpPr>
            <p:cNvPr id="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83" y="1747"/>
              <a:ext cx="431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>
              <a:off x="1683" y="1747"/>
              <a:ext cx="472" cy="826"/>
            </a:xfrm>
            <a:custGeom>
              <a:avLst/>
              <a:gdLst>
                <a:gd name="T0" fmla="*/ 472 w 472"/>
                <a:gd name="T1" fmla="*/ 78 h 826"/>
                <a:gd name="T2" fmla="*/ 236 w 472"/>
                <a:gd name="T3" fmla="*/ 0 h 826"/>
                <a:gd name="T4" fmla="*/ 0 w 472"/>
                <a:gd name="T5" fmla="*/ 78 h 826"/>
                <a:gd name="T6" fmla="*/ 0 w 472"/>
                <a:gd name="T7" fmla="*/ 746 h 826"/>
                <a:gd name="T8" fmla="*/ 236 w 472"/>
                <a:gd name="T9" fmla="*/ 826 h 826"/>
                <a:gd name="T10" fmla="*/ 472 w 472"/>
                <a:gd name="T11" fmla="*/ 746 h 826"/>
                <a:gd name="T12" fmla="*/ 472 w 472"/>
                <a:gd name="T13" fmla="*/ 7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2" h="826">
                  <a:moveTo>
                    <a:pt x="472" y="78"/>
                  </a:moveTo>
                  <a:lnTo>
                    <a:pt x="236" y="0"/>
                  </a:lnTo>
                  <a:lnTo>
                    <a:pt x="0" y="78"/>
                  </a:lnTo>
                  <a:lnTo>
                    <a:pt x="0" y="746"/>
                  </a:lnTo>
                  <a:lnTo>
                    <a:pt x="236" y="826"/>
                  </a:lnTo>
                  <a:lnTo>
                    <a:pt x="472" y="746"/>
                  </a:lnTo>
                  <a:lnTo>
                    <a:pt x="472" y="78"/>
                  </a:lnTo>
                  <a:close/>
                </a:path>
              </a:pathLst>
            </a:custGeom>
            <a:solidFill>
              <a:srgbClr val="B6B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1699" y="2257"/>
              <a:ext cx="440" cy="298"/>
            </a:xfrm>
            <a:custGeom>
              <a:avLst/>
              <a:gdLst>
                <a:gd name="T0" fmla="*/ 0 w 440"/>
                <a:gd name="T1" fmla="*/ 224 h 298"/>
                <a:gd name="T2" fmla="*/ 220 w 440"/>
                <a:gd name="T3" fmla="*/ 298 h 298"/>
                <a:gd name="T4" fmla="*/ 440 w 440"/>
                <a:gd name="T5" fmla="*/ 224 h 298"/>
                <a:gd name="T6" fmla="*/ 440 w 440"/>
                <a:gd name="T7" fmla="*/ 0 h 298"/>
                <a:gd name="T8" fmla="*/ 440 w 440"/>
                <a:gd name="T9" fmla="*/ 0 h 298"/>
                <a:gd name="T10" fmla="*/ 388 w 440"/>
                <a:gd name="T11" fmla="*/ 18 h 298"/>
                <a:gd name="T12" fmla="*/ 334 w 440"/>
                <a:gd name="T13" fmla="*/ 34 h 298"/>
                <a:gd name="T14" fmla="*/ 280 w 440"/>
                <a:gd name="T15" fmla="*/ 50 h 298"/>
                <a:gd name="T16" fmla="*/ 226 w 440"/>
                <a:gd name="T17" fmla="*/ 62 h 298"/>
                <a:gd name="T18" fmla="*/ 170 w 440"/>
                <a:gd name="T19" fmla="*/ 72 h 298"/>
                <a:gd name="T20" fmla="*/ 114 w 440"/>
                <a:gd name="T21" fmla="*/ 80 h 298"/>
                <a:gd name="T22" fmla="*/ 58 w 440"/>
                <a:gd name="T23" fmla="*/ 88 h 298"/>
                <a:gd name="T24" fmla="*/ 0 w 440"/>
                <a:gd name="T25" fmla="*/ 92 h 298"/>
                <a:gd name="T26" fmla="*/ 0 w 440"/>
                <a:gd name="T27" fmla="*/ 224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0" h="298">
                  <a:moveTo>
                    <a:pt x="0" y="224"/>
                  </a:moveTo>
                  <a:lnTo>
                    <a:pt x="220" y="298"/>
                  </a:lnTo>
                  <a:lnTo>
                    <a:pt x="440" y="224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388" y="18"/>
                  </a:lnTo>
                  <a:lnTo>
                    <a:pt x="334" y="34"/>
                  </a:lnTo>
                  <a:lnTo>
                    <a:pt x="280" y="50"/>
                  </a:lnTo>
                  <a:lnTo>
                    <a:pt x="226" y="62"/>
                  </a:lnTo>
                  <a:lnTo>
                    <a:pt x="170" y="72"/>
                  </a:lnTo>
                  <a:lnTo>
                    <a:pt x="114" y="80"/>
                  </a:lnTo>
                  <a:lnTo>
                    <a:pt x="58" y="88"/>
                  </a:lnTo>
                  <a:lnTo>
                    <a:pt x="0" y="92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CF0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"/>
            <p:cNvSpPr>
              <a:spLocks/>
            </p:cNvSpPr>
            <p:nvPr/>
          </p:nvSpPr>
          <p:spPr bwMode="auto">
            <a:xfrm>
              <a:off x="1699" y="1765"/>
              <a:ext cx="440" cy="564"/>
            </a:xfrm>
            <a:custGeom>
              <a:avLst/>
              <a:gdLst>
                <a:gd name="T0" fmla="*/ 220 w 440"/>
                <a:gd name="T1" fmla="*/ 0 h 564"/>
                <a:gd name="T2" fmla="*/ 0 w 440"/>
                <a:gd name="T3" fmla="*/ 72 h 564"/>
                <a:gd name="T4" fmla="*/ 0 w 440"/>
                <a:gd name="T5" fmla="*/ 564 h 564"/>
                <a:gd name="T6" fmla="*/ 0 w 440"/>
                <a:gd name="T7" fmla="*/ 564 h 564"/>
                <a:gd name="T8" fmla="*/ 56 w 440"/>
                <a:gd name="T9" fmla="*/ 556 h 564"/>
                <a:gd name="T10" fmla="*/ 56 w 440"/>
                <a:gd name="T11" fmla="*/ 556 h 564"/>
                <a:gd name="T12" fmla="*/ 76 w 440"/>
                <a:gd name="T13" fmla="*/ 554 h 564"/>
                <a:gd name="T14" fmla="*/ 76 w 440"/>
                <a:gd name="T15" fmla="*/ 272 h 564"/>
                <a:gd name="T16" fmla="*/ 120 w 440"/>
                <a:gd name="T17" fmla="*/ 272 h 564"/>
                <a:gd name="T18" fmla="*/ 112 w 440"/>
                <a:gd name="T19" fmla="*/ 282 h 564"/>
                <a:gd name="T20" fmla="*/ 112 w 440"/>
                <a:gd name="T21" fmla="*/ 546 h 564"/>
                <a:gd name="T22" fmla="*/ 112 w 440"/>
                <a:gd name="T23" fmla="*/ 546 h 564"/>
                <a:gd name="T24" fmla="*/ 126 w 440"/>
                <a:gd name="T25" fmla="*/ 544 h 564"/>
                <a:gd name="T26" fmla="*/ 126 w 440"/>
                <a:gd name="T27" fmla="*/ 272 h 564"/>
                <a:gd name="T28" fmla="*/ 326 w 440"/>
                <a:gd name="T29" fmla="*/ 272 h 564"/>
                <a:gd name="T30" fmla="*/ 318 w 440"/>
                <a:gd name="T31" fmla="*/ 282 h 564"/>
                <a:gd name="T32" fmla="*/ 318 w 440"/>
                <a:gd name="T33" fmla="*/ 492 h 564"/>
                <a:gd name="T34" fmla="*/ 318 w 440"/>
                <a:gd name="T35" fmla="*/ 492 h 564"/>
                <a:gd name="T36" fmla="*/ 330 w 440"/>
                <a:gd name="T37" fmla="*/ 488 h 564"/>
                <a:gd name="T38" fmla="*/ 330 w 440"/>
                <a:gd name="T39" fmla="*/ 272 h 564"/>
                <a:gd name="T40" fmla="*/ 364 w 440"/>
                <a:gd name="T41" fmla="*/ 272 h 564"/>
                <a:gd name="T42" fmla="*/ 364 w 440"/>
                <a:gd name="T43" fmla="*/ 474 h 564"/>
                <a:gd name="T44" fmla="*/ 364 w 440"/>
                <a:gd name="T45" fmla="*/ 474 h 564"/>
                <a:gd name="T46" fmla="*/ 402 w 440"/>
                <a:gd name="T47" fmla="*/ 458 h 564"/>
                <a:gd name="T48" fmla="*/ 440 w 440"/>
                <a:gd name="T49" fmla="*/ 438 h 564"/>
                <a:gd name="T50" fmla="*/ 440 w 440"/>
                <a:gd name="T51" fmla="*/ 72 h 564"/>
                <a:gd name="T52" fmla="*/ 220 w 440"/>
                <a:gd name="T5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0" h="564">
                  <a:moveTo>
                    <a:pt x="220" y="0"/>
                  </a:moveTo>
                  <a:lnTo>
                    <a:pt x="0" y="72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56" y="556"/>
                  </a:lnTo>
                  <a:lnTo>
                    <a:pt x="56" y="556"/>
                  </a:lnTo>
                  <a:lnTo>
                    <a:pt x="76" y="554"/>
                  </a:lnTo>
                  <a:lnTo>
                    <a:pt x="76" y="272"/>
                  </a:lnTo>
                  <a:lnTo>
                    <a:pt x="120" y="272"/>
                  </a:lnTo>
                  <a:lnTo>
                    <a:pt x="112" y="282"/>
                  </a:lnTo>
                  <a:lnTo>
                    <a:pt x="112" y="546"/>
                  </a:lnTo>
                  <a:lnTo>
                    <a:pt x="112" y="546"/>
                  </a:lnTo>
                  <a:lnTo>
                    <a:pt x="126" y="544"/>
                  </a:lnTo>
                  <a:lnTo>
                    <a:pt x="126" y="272"/>
                  </a:lnTo>
                  <a:lnTo>
                    <a:pt x="326" y="272"/>
                  </a:lnTo>
                  <a:lnTo>
                    <a:pt x="318" y="282"/>
                  </a:lnTo>
                  <a:lnTo>
                    <a:pt x="318" y="492"/>
                  </a:lnTo>
                  <a:lnTo>
                    <a:pt x="318" y="492"/>
                  </a:lnTo>
                  <a:lnTo>
                    <a:pt x="330" y="488"/>
                  </a:lnTo>
                  <a:lnTo>
                    <a:pt x="330" y="272"/>
                  </a:lnTo>
                  <a:lnTo>
                    <a:pt x="364" y="272"/>
                  </a:lnTo>
                  <a:lnTo>
                    <a:pt x="364" y="474"/>
                  </a:lnTo>
                  <a:lnTo>
                    <a:pt x="364" y="474"/>
                  </a:lnTo>
                  <a:lnTo>
                    <a:pt x="402" y="458"/>
                  </a:lnTo>
                  <a:lnTo>
                    <a:pt x="440" y="438"/>
                  </a:lnTo>
                  <a:lnTo>
                    <a:pt x="440" y="72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"/>
            <p:cNvSpPr>
              <a:spLocks/>
            </p:cNvSpPr>
            <p:nvPr/>
          </p:nvSpPr>
          <p:spPr bwMode="auto">
            <a:xfrm>
              <a:off x="1763" y="1853"/>
              <a:ext cx="312" cy="172"/>
            </a:xfrm>
            <a:custGeom>
              <a:avLst/>
              <a:gdLst>
                <a:gd name="T0" fmla="*/ 310 w 312"/>
                <a:gd name="T1" fmla="*/ 172 h 172"/>
                <a:gd name="T2" fmla="*/ 300 w 312"/>
                <a:gd name="T3" fmla="*/ 138 h 172"/>
                <a:gd name="T4" fmla="*/ 298 w 312"/>
                <a:gd name="T5" fmla="*/ 68 h 172"/>
                <a:gd name="T6" fmla="*/ 294 w 312"/>
                <a:gd name="T7" fmla="*/ 34 h 172"/>
                <a:gd name="T8" fmla="*/ 294 w 312"/>
                <a:gd name="T9" fmla="*/ 26 h 172"/>
                <a:gd name="T10" fmla="*/ 294 w 312"/>
                <a:gd name="T11" fmla="*/ 12 h 172"/>
                <a:gd name="T12" fmla="*/ 292 w 312"/>
                <a:gd name="T13" fmla="*/ 12 h 172"/>
                <a:gd name="T14" fmla="*/ 290 w 312"/>
                <a:gd name="T15" fmla="*/ 2 h 172"/>
                <a:gd name="T16" fmla="*/ 284 w 312"/>
                <a:gd name="T17" fmla="*/ 2 h 172"/>
                <a:gd name="T18" fmla="*/ 284 w 312"/>
                <a:gd name="T19" fmla="*/ 12 h 172"/>
                <a:gd name="T20" fmla="*/ 280 w 312"/>
                <a:gd name="T21" fmla="*/ 12 h 172"/>
                <a:gd name="T22" fmla="*/ 280 w 312"/>
                <a:gd name="T23" fmla="*/ 26 h 172"/>
                <a:gd name="T24" fmla="*/ 272 w 312"/>
                <a:gd name="T25" fmla="*/ 46 h 172"/>
                <a:gd name="T26" fmla="*/ 268 w 312"/>
                <a:gd name="T27" fmla="*/ 78 h 172"/>
                <a:gd name="T28" fmla="*/ 264 w 312"/>
                <a:gd name="T29" fmla="*/ 112 h 172"/>
                <a:gd name="T30" fmla="*/ 232 w 312"/>
                <a:gd name="T31" fmla="*/ 136 h 172"/>
                <a:gd name="T32" fmla="*/ 240 w 312"/>
                <a:gd name="T33" fmla="*/ 112 h 172"/>
                <a:gd name="T34" fmla="*/ 234 w 312"/>
                <a:gd name="T35" fmla="*/ 104 h 172"/>
                <a:gd name="T36" fmla="*/ 228 w 312"/>
                <a:gd name="T37" fmla="*/ 88 h 172"/>
                <a:gd name="T38" fmla="*/ 228 w 312"/>
                <a:gd name="T39" fmla="*/ 76 h 172"/>
                <a:gd name="T40" fmla="*/ 214 w 312"/>
                <a:gd name="T41" fmla="*/ 76 h 172"/>
                <a:gd name="T42" fmla="*/ 216 w 312"/>
                <a:gd name="T43" fmla="*/ 88 h 172"/>
                <a:gd name="T44" fmla="*/ 214 w 312"/>
                <a:gd name="T45" fmla="*/ 108 h 172"/>
                <a:gd name="T46" fmla="*/ 204 w 312"/>
                <a:gd name="T47" fmla="*/ 136 h 172"/>
                <a:gd name="T48" fmla="*/ 188 w 312"/>
                <a:gd name="T49" fmla="*/ 112 h 172"/>
                <a:gd name="T50" fmla="*/ 172 w 312"/>
                <a:gd name="T51" fmla="*/ 94 h 172"/>
                <a:gd name="T52" fmla="*/ 166 w 312"/>
                <a:gd name="T53" fmla="*/ 74 h 172"/>
                <a:gd name="T54" fmla="*/ 160 w 312"/>
                <a:gd name="T55" fmla="*/ 56 h 172"/>
                <a:gd name="T56" fmla="*/ 164 w 312"/>
                <a:gd name="T57" fmla="*/ 38 h 172"/>
                <a:gd name="T58" fmla="*/ 162 w 312"/>
                <a:gd name="T59" fmla="*/ 36 h 172"/>
                <a:gd name="T60" fmla="*/ 160 w 312"/>
                <a:gd name="T61" fmla="*/ 34 h 172"/>
                <a:gd name="T62" fmla="*/ 156 w 312"/>
                <a:gd name="T63" fmla="*/ 26 h 172"/>
                <a:gd name="T64" fmla="*/ 152 w 312"/>
                <a:gd name="T65" fmla="*/ 34 h 172"/>
                <a:gd name="T66" fmla="*/ 152 w 312"/>
                <a:gd name="T67" fmla="*/ 36 h 172"/>
                <a:gd name="T68" fmla="*/ 148 w 312"/>
                <a:gd name="T69" fmla="*/ 38 h 172"/>
                <a:gd name="T70" fmla="*/ 152 w 312"/>
                <a:gd name="T71" fmla="*/ 56 h 172"/>
                <a:gd name="T72" fmla="*/ 146 w 312"/>
                <a:gd name="T73" fmla="*/ 74 h 172"/>
                <a:gd name="T74" fmla="*/ 134 w 312"/>
                <a:gd name="T75" fmla="*/ 112 h 172"/>
                <a:gd name="T76" fmla="*/ 102 w 312"/>
                <a:gd name="T77" fmla="*/ 136 h 172"/>
                <a:gd name="T78" fmla="*/ 108 w 312"/>
                <a:gd name="T79" fmla="*/ 112 h 172"/>
                <a:gd name="T80" fmla="*/ 104 w 312"/>
                <a:gd name="T81" fmla="*/ 104 h 172"/>
                <a:gd name="T82" fmla="*/ 98 w 312"/>
                <a:gd name="T83" fmla="*/ 88 h 172"/>
                <a:gd name="T84" fmla="*/ 98 w 312"/>
                <a:gd name="T85" fmla="*/ 76 h 172"/>
                <a:gd name="T86" fmla="*/ 84 w 312"/>
                <a:gd name="T87" fmla="*/ 76 h 172"/>
                <a:gd name="T88" fmla="*/ 86 w 312"/>
                <a:gd name="T89" fmla="*/ 88 h 172"/>
                <a:gd name="T90" fmla="*/ 84 w 312"/>
                <a:gd name="T91" fmla="*/ 108 h 172"/>
                <a:gd name="T92" fmla="*/ 72 w 312"/>
                <a:gd name="T93" fmla="*/ 136 h 172"/>
                <a:gd name="T94" fmla="*/ 58 w 312"/>
                <a:gd name="T95" fmla="*/ 112 h 172"/>
                <a:gd name="T96" fmla="*/ 40 w 312"/>
                <a:gd name="T97" fmla="*/ 94 h 172"/>
                <a:gd name="T98" fmla="*/ 38 w 312"/>
                <a:gd name="T99" fmla="*/ 86 h 172"/>
                <a:gd name="T100" fmla="*/ 36 w 312"/>
                <a:gd name="T101" fmla="*/ 54 h 172"/>
                <a:gd name="T102" fmla="*/ 28 w 312"/>
                <a:gd name="T103" fmla="*/ 34 h 172"/>
                <a:gd name="T104" fmla="*/ 32 w 312"/>
                <a:gd name="T105" fmla="*/ 14 h 172"/>
                <a:gd name="T106" fmla="*/ 32 w 312"/>
                <a:gd name="T107" fmla="*/ 12 h 172"/>
                <a:gd name="T108" fmla="*/ 30 w 312"/>
                <a:gd name="T109" fmla="*/ 8 h 172"/>
                <a:gd name="T110" fmla="*/ 24 w 312"/>
                <a:gd name="T111" fmla="*/ 0 h 172"/>
                <a:gd name="T112" fmla="*/ 20 w 312"/>
                <a:gd name="T113" fmla="*/ 8 h 172"/>
                <a:gd name="T114" fmla="*/ 20 w 312"/>
                <a:gd name="T115" fmla="*/ 12 h 172"/>
                <a:gd name="T116" fmla="*/ 16 w 312"/>
                <a:gd name="T117" fmla="*/ 14 h 172"/>
                <a:gd name="T118" fmla="*/ 20 w 312"/>
                <a:gd name="T119" fmla="*/ 34 h 172"/>
                <a:gd name="T120" fmla="*/ 14 w 312"/>
                <a:gd name="T121" fmla="*/ 54 h 172"/>
                <a:gd name="T122" fmla="*/ 12 w 312"/>
                <a:gd name="T123" fmla="*/ 8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172">
                  <a:moveTo>
                    <a:pt x="0" y="170"/>
                  </a:moveTo>
                  <a:lnTo>
                    <a:pt x="0" y="172"/>
                  </a:lnTo>
                  <a:lnTo>
                    <a:pt x="310" y="172"/>
                  </a:lnTo>
                  <a:lnTo>
                    <a:pt x="312" y="170"/>
                  </a:lnTo>
                  <a:lnTo>
                    <a:pt x="300" y="154"/>
                  </a:lnTo>
                  <a:lnTo>
                    <a:pt x="300" y="138"/>
                  </a:lnTo>
                  <a:lnTo>
                    <a:pt x="300" y="88"/>
                  </a:lnTo>
                  <a:lnTo>
                    <a:pt x="306" y="78"/>
                  </a:lnTo>
                  <a:lnTo>
                    <a:pt x="298" y="68"/>
                  </a:lnTo>
                  <a:lnTo>
                    <a:pt x="298" y="54"/>
                  </a:lnTo>
                  <a:lnTo>
                    <a:pt x="302" y="46"/>
                  </a:lnTo>
                  <a:lnTo>
                    <a:pt x="294" y="34"/>
                  </a:lnTo>
                  <a:lnTo>
                    <a:pt x="292" y="34"/>
                  </a:lnTo>
                  <a:lnTo>
                    <a:pt x="292" y="34"/>
                  </a:lnTo>
                  <a:lnTo>
                    <a:pt x="294" y="26"/>
                  </a:lnTo>
                  <a:lnTo>
                    <a:pt x="296" y="14"/>
                  </a:lnTo>
                  <a:lnTo>
                    <a:pt x="296" y="12"/>
                  </a:lnTo>
                  <a:lnTo>
                    <a:pt x="294" y="12"/>
                  </a:lnTo>
                  <a:lnTo>
                    <a:pt x="294" y="12"/>
                  </a:lnTo>
                  <a:lnTo>
                    <a:pt x="292" y="12"/>
                  </a:lnTo>
                  <a:lnTo>
                    <a:pt x="292" y="12"/>
                  </a:lnTo>
                  <a:lnTo>
                    <a:pt x="292" y="8"/>
                  </a:lnTo>
                  <a:lnTo>
                    <a:pt x="292" y="8"/>
                  </a:lnTo>
                  <a:lnTo>
                    <a:pt x="290" y="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4" y="2"/>
                  </a:lnTo>
                  <a:lnTo>
                    <a:pt x="282" y="8"/>
                  </a:lnTo>
                  <a:lnTo>
                    <a:pt x="282" y="8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0" y="12"/>
                  </a:lnTo>
                  <a:lnTo>
                    <a:pt x="280" y="12"/>
                  </a:lnTo>
                  <a:lnTo>
                    <a:pt x="280" y="14"/>
                  </a:lnTo>
                  <a:lnTo>
                    <a:pt x="280" y="14"/>
                  </a:lnTo>
                  <a:lnTo>
                    <a:pt x="280" y="26"/>
                  </a:lnTo>
                  <a:lnTo>
                    <a:pt x="282" y="34"/>
                  </a:lnTo>
                  <a:lnTo>
                    <a:pt x="280" y="34"/>
                  </a:lnTo>
                  <a:lnTo>
                    <a:pt x="272" y="46"/>
                  </a:lnTo>
                  <a:lnTo>
                    <a:pt x="276" y="54"/>
                  </a:lnTo>
                  <a:lnTo>
                    <a:pt x="276" y="68"/>
                  </a:lnTo>
                  <a:lnTo>
                    <a:pt x="268" y="78"/>
                  </a:lnTo>
                  <a:lnTo>
                    <a:pt x="274" y="86"/>
                  </a:lnTo>
                  <a:lnTo>
                    <a:pt x="264" y="86"/>
                  </a:lnTo>
                  <a:lnTo>
                    <a:pt x="264" y="112"/>
                  </a:lnTo>
                  <a:lnTo>
                    <a:pt x="254" y="112"/>
                  </a:lnTo>
                  <a:lnTo>
                    <a:pt x="254" y="136"/>
                  </a:lnTo>
                  <a:lnTo>
                    <a:pt x="232" y="136"/>
                  </a:lnTo>
                  <a:lnTo>
                    <a:pt x="232" y="118"/>
                  </a:lnTo>
                  <a:lnTo>
                    <a:pt x="240" y="112"/>
                  </a:lnTo>
                  <a:lnTo>
                    <a:pt x="240" y="112"/>
                  </a:lnTo>
                  <a:lnTo>
                    <a:pt x="230" y="112"/>
                  </a:lnTo>
                  <a:lnTo>
                    <a:pt x="230" y="108"/>
                  </a:lnTo>
                  <a:lnTo>
                    <a:pt x="234" y="104"/>
                  </a:lnTo>
                  <a:lnTo>
                    <a:pt x="226" y="94"/>
                  </a:lnTo>
                  <a:lnTo>
                    <a:pt x="226" y="94"/>
                  </a:lnTo>
                  <a:lnTo>
                    <a:pt x="228" y="88"/>
                  </a:lnTo>
                  <a:lnTo>
                    <a:pt x="230" y="76"/>
                  </a:lnTo>
                  <a:lnTo>
                    <a:pt x="230" y="76"/>
                  </a:lnTo>
                  <a:lnTo>
                    <a:pt x="228" y="76"/>
                  </a:lnTo>
                  <a:lnTo>
                    <a:pt x="228" y="76"/>
                  </a:lnTo>
                  <a:lnTo>
                    <a:pt x="216" y="76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4" y="76"/>
                  </a:lnTo>
                  <a:lnTo>
                    <a:pt x="216" y="88"/>
                  </a:lnTo>
                  <a:lnTo>
                    <a:pt x="218" y="94"/>
                  </a:lnTo>
                  <a:lnTo>
                    <a:pt x="210" y="104"/>
                  </a:lnTo>
                  <a:lnTo>
                    <a:pt x="214" y="108"/>
                  </a:lnTo>
                  <a:lnTo>
                    <a:pt x="214" y="112"/>
                  </a:lnTo>
                  <a:lnTo>
                    <a:pt x="204" y="112"/>
                  </a:lnTo>
                  <a:lnTo>
                    <a:pt x="204" y="136"/>
                  </a:lnTo>
                  <a:lnTo>
                    <a:pt x="180" y="136"/>
                  </a:lnTo>
                  <a:lnTo>
                    <a:pt x="180" y="118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72" y="112"/>
                  </a:lnTo>
                  <a:lnTo>
                    <a:pt x="172" y="94"/>
                  </a:lnTo>
                  <a:lnTo>
                    <a:pt x="178" y="88"/>
                  </a:lnTo>
                  <a:lnTo>
                    <a:pt x="166" y="88"/>
                  </a:lnTo>
                  <a:lnTo>
                    <a:pt x="166" y="74"/>
                  </a:lnTo>
                  <a:lnTo>
                    <a:pt x="170" y="68"/>
                  </a:lnTo>
                  <a:lnTo>
                    <a:pt x="162" y="56"/>
                  </a:lnTo>
                  <a:lnTo>
                    <a:pt x="160" y="56"/>
                  </a:lnTo>
                  <a:lnTo>
                    <a:pt x="160" y="56"/>
                  </a:lnTo>
                  <a:lnTo>
                    <a:pt x="162" y="48"/>
                  </a:lnTo>
                  <a:lnTo>
                    <a:pt x="164" y="38"/>
                  </a:lnTo>
                  <a:lnTo>
                    <a:pt x="164" y="36"/>
                  </a:lnTo>
                  <a:lnTo>
                    <a:pt x="162" y="36"/>
                  </a:lnTo>
                  <a:lnTo>
                    <a:pt x="162" y="36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160" y="34"/>
                  </a:lnTo>
                  <a:lnTo>
                    <a:pt x="160" y="34"/>
                  </a:lnTo>
                  <a:lnTo>
                    <a:pt x="160" y="28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2" y="28"/>
                  </a:lnTo>
                  <a:lnTo>
                    <a:pt x="152" y="34"/>
                  </a:lnTo>
                  <a:lnTo>
                    <a:pt x="152" y="34"/>
                  </a:lnTo>
                  <a:lnTo>
                    <a:pt x="152" y="36"/>
                  </a:lnTo>
                  <a:lnTo>
                    <a:pt x="152" y="36"/>
                  </a:lnTo>
                  <a:lnTo>
                    <a:pt x="150" y="36"/>
                  </a:lnTo>
                  <a:lnTo>
                    <a:pt x="148" y="36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50" y="48"/>
                  </a:lnTo>
                  <a:lnTo>
                    <a:pt x="152" y="56"/>
                  </a:lnTo>
                  <a:lnTo>
                    <a:pt x="150" y="56"/>
                  </a:lnTo>
                  <a:lnTo>
                    <a:pt x="142" y="68"/>
                  </a:lnTo>
                  <a:lnTo>
                    <a:pt x="146" y="74"/>
                  </a:lnTo>
                  <a:lnTo>
                    <a:pt x="146" y="88"/>
                  </a:lnTo>
                  <a:lnTo>
                    <a:pt x="134" y="88"/>
                  </a:lnTo>
                  <a:lnTo>
                    <a:pt x="134" y="112"/>
                  </a:lnTo>
                  <a:lnTo>
                    <a:pt x="124" y="112"/>
                  </a:lnTo>
                  <a:lnTo>
                    <a:pt x="124" y="136"/>
                  </a:lnTo>
                  <a:lnTo>
                    <a:pt x="102" y="136"/>
                  </a:lnTo>
                  <a:lnTo>
                    <a:pt x="102" y="118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98" y="112"/>
                  </a:lnTo>
                  <a:lnTo>
                    <a:pt x="98" y="108"/>
                  </a:lnTo>
                  <a:lnTo>
                    <a:pt x="104" y="10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8" y="88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98" y="76"/>
                  </a:lnTo>
                  <a:lnTo>
                    <a:pt x="86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86" y="88"/>
                  </a:lnTo>
                  <a:lnTo>
                    <a:pt x="88" y="94"/>
                  </a:lnTo>
                  <a:lnTo>
                    <a:pt x="78" y="104"/>
                  </a:lnTo>
                  <a:lnTo>
                    <a:pt x="84" y="108"/>
                  </a:lnTo>
                  <a:lnTo>
                    <a:pt x="84" y="112"/>
                  </a:lnTo>
                  <a:lnTo>
                    <a:pt x="72" y="112"/>
                  </a:lnTo>
                  <a:lnTo>
                    <a:pt x="72" y="136"/>
                  </a:lnTo>
                  <a:lnTo>
                    <a:pt x="50" y="136"/>
                  </a:lnTo>
                  <a:lnTo>
                    <a:pt x="50" y="118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40" y="112"/>
                  </a:lnTo>
                  <a:lnTo>
                    <a:pt x="40" y="94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38" y="86"/>
                  </a:lnTo>
                  <a:lnTo>
                    <a:pt x="42" y="78"/>
                  </a:lnTo>
                  <a:lnTo>
                    <a:pt x="36" y="68"/>
                  </a:lnTo>
                  <a:lnTo>
                    <a:pt x="36" y="54"/>
                  </a:lnTo>
                  <a:lnTo>
                    <a:pt x="40" y="46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2" y="26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8" y="26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0" y="46"/>
                  </a:lnTo>
                  <a:lnTo>
                    <a:pt x="14" y="54"/>
                  </a:lnTo>
                  <a:lnTo>
                    <a:pt x="14" y="68"/>
                  </a:lnTo>
                  <a:lnTo>
                    <a:pt x="6" y="78"/>
                  </a:lnTo>
                  <a:lnTo>
                    <a:pt x="12" y="88"/>
                  </a:lnTo>
                  <a:lnTo>
                    <a:pt x="12" y="154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"/>
            <p:cNvSpPr>
              <a:spLocks/>
            </p:cNvSpPr>
            <p:nvPr/>
          </p:nvSpPr>
          <p:spPr bwMode="auto">
            <a:xfrm>
              <a:off x="1699" y="2037"/>
              <a:ext cx="440" cy="300"/>
            </a:xfrm>
            <a:custGeom>
              <a:avLst/>
              <a:gdLst>
                <a:gd name="T0" fmla="*/ 440 w 440"/>
                <a:gd name="T1" fmla="*/ 166 h 300"/>
                <a:gd name="T2" fmla="*/ 440 w 440"/>
                <a:gd name="T3" fmla="*/ 166 h 300"/>
                <a:gd name="T4" fmla="*/ 402 w 440"/>
                <a:gd name="T5" fmla="*/ 186 h 300"/>
                <a:gd name="T6" fmla="*/ 364 w 440"/>
                <a:gd name="T7" fmla="*/ 202 h 300"/>
                <a:gd name="T8" fmla="*/ 364 w 440"/>
                <a:gd name="T9" fmla="*/ 0 h 300"/>
                <a:gd name="T10" fmla="*/ 330 w 440"/>
                <a:gd name="T11" fmla="*/ 0 h 300"/>
                <a:gd name="T12" fmla="*/ 330 w 440"/>
                <a:gd name="T13" fmla="*/ 216 h 300"/>
                <a:gd name="T14" fmla="*/ 330 w 440"/>
                <a:gd name="T15" fmla="*/ 216 h 300"/>
                <a:gd name="T16" fmla="*/ 318 w 440"/>
                <a:gd name="T17" fmla="*/ 220 h 300"/>
                <a:gd name="T18" fmla="*/ 318 w 440"/>
                <a:gd name="T19" fmla="*/ 10 h 300"/>
                <a:gd name="T20" fmla="*/ 326 w 440"/>
                <a:gd name="T21" fmla="*/ 0 h 300"/>
                <a:gd name="T22" fmla="*/ 126 w 440"/>
                <a:gd name="T23" fmla="*/ 0 h 300"/>
                <a:gd name="T24" fmla="*/ 126 w 440"/>
                <a:gd name="T25" fmla="*/ 272 h 300"/>
                <a:gd name="T26" fmla="*/ 126 w 440"/>
                <a:gd name="T27" fmla="*/ 272 h 300"/>
                <a:gd name="T28" fmla="*/ 112 w 440"/>
                <a:gd name="T29" fmla="*/ 274 h 300"/>
                <a:gd name="T30" fmla="*/ 112 w 440"/>
                <a:gd name="T31" fmla="*/ 10 h 300"/>
                <a:gd name="T32" fmla="*/ 120 w 440"/>
                <a:gd name="T33" fmla="*/ 0 h 300"/>
                <a:gd name="T34" fmla="*/ 76 w 440"/>
                <a:gd name="T35" fmla="*/ 0 h 300"/>
                <a:gd name="T36" fmla="*/ 76 w 440"/>
                <a:gd name="T37" fmla="*/ 282 h 300"/>
                <a:gd name="T38" fmla="*/ 76 w 440"/>
                <a:gd name="T39" fmla="*/ 282 h 300"/>
                <a:gd name="T40" fmla="*/ 56 w 440"/>
                <a:gd name="T41" fmla="*/ 284 h 300"/>
                <a:gd name="T42" fmla="*/ 56 w 440"/>
                <a:gd name="T43" fmla="*/ 284 h 300"/>
                <a:gd name="T44" fmla="*/ 0 w 440"/>
                <a:gd name="T45" fmla="*/ 292 h 300"/>
                <a:gd name="T46" fmla="*/ 0 w 440"/>
                <a:gd name="T47" fmla="*/ 300 h 300"/>
                <a:gd name="T48" fmla="*/ 0 w 440"/>
                <a:gd name="T49" fmla="*/ 300 h 300"/>
                <a:gd name="T50" fmla="*/ 38 w 440"/>
                <a:gd name="T51" fmla="*/ 296 h 300"/>
                <a:gd name="T52" fmla="*/ 80 w 440"/>
                <a:gd name="T53" fmla="*/ 292 h 300"/>
                <a:gd name="T54" fmla="*/ 136 w 440"/>
                <a:gd name="T55" fmla="*/ 282 h 300"/>
                <a:gd name="T56" fmla="*/ 202 w 440"/>
                <a:gd name="T57" fmla="*/ 268 h 300"/>
                <a:gd name="T58" fmla="*/ 276 w 440"/>
                <a:gd name="T59" fmla="*/ 250 h 300"/>
                <a:gd name="T60" fmla="*/ 314 w 440"/>
                <a:gd name="T61" fmla="*/ 238 h 300"/>
                <a:gd name="T62" fmla="*/ 356 w 440"/>
                <a:gd name="T63" fmla="*/ 224 h 300"/>
                <a:gd name="T64" fmla="*/ 398 w 440"/>
                <a:gd name="T65" fmla="*/ 210 h 300"/>
                <a:gd name="T66" fmla="*/ 440 w 440"/>
                <a:gd name="T67" fmla="*/ 192 h 300"/>
                <a:gd name="T68" fmla="*/ 440 w 440"/>
                <a:gd name="T69" fmla="*/ 16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0" h="300">
                  <a:moveTo>
                    <a:pt x="440" y="166"/>
                  </a:moveTo>
                  <a:lnTo>
                    <a:pt x="440" y="166"/>
                  </a:lnTo>
                  <a:lnTo>
                    <a:pt x="402" y="186"/>
                  </a:lnTo>
                  <a:lnTo>
                    <a:pt x="364" y="202"/>
                  </a:lnTo>
                  <a:lnTo>
                    <a:pt x="364" y="0"/>
                  </a:lnTo>
                  <a:lnTo>
                    <a:pt x="330" y="0"/>
                  </a:lnTo>
                  <a:lnTo>
                    <a:pt x="330" y="216"/>
                  </a:lnTo>
                  <a:lnTo>
                    <a:pt x="330" y="216"/>
                  </a:lnTo>
                  <a:lnTo>
                    <a:pt x="318" y="220"/>
                  </a:lnTo>
                  <a:lnTo>
                    <a:pt x="318" y="10"/>
                  </a:lnTo>
                  <a:lnTo>
                    <a:pt x="326" y="0"/>
                  </a:lnTo>
                  <a:lnTo>
                    <a:pt x="126" y="0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12" y="274"/>
                  </a:lnTo>
                  <a:lnTo>
                    <a:pt x="112" y="10"/>
                  </a:lnTo>
                  <a:lnTo>
                    <a:pt x="120" y="0"/>
                  </a:lnTo>
                  <a:lnTo>
                    <a:pt x="76" y="0"/>
                  </a:lnTo>
                  <a:lnTo>
                    <a:pt x="76" y="282"/>
                  </a:lnTo>
                  <a:lnTo>
                    <a:pt x="76" y="282"/>
                  </a:lnTo>
                  <a:lnTo>
                    <a:pt x="56" y="284"/>
                  </a:lnTo>
                  <a:lnTo>
                    <a:pt x="56" y="284"/>
                  </a:lnTo>
                  <a:lnTo>
                    <a:pt x="0" y="292"/>
                  </a:lnTo>
                  <a:lnTo>
                    <a:pt x="0" y="300"/>
                  </a:lnTo>
                  <a:lnTo>
                    <a:pt x="0" y="300"/>
                  </a:lnTo>
                  <a:lnTo>
                    <a:pt x="38" y="296"/>
                  </a:lnTo>
                  <a:lnTo>
                    <a:pt x="80" y="292"/>
                  </a:lnTo>
                  <a:lnTo>
                    <a:pt x="136" y="282"/>
                  </a:lnTo>
                  <a:lnTo>
                    <a:pt x="202" y="268"/>
                  </a:lnTo>
                  <a:lnTo>
                    <a:pt x="276" y="250"/>
                  </a:lnTo>
                  <a:lnTo>
                    <a:pt x="314" y="238"/>
                  </a:lnTo>
                  <a:lnTo>
                    <a:pt x="356" y="224"/>
                  </a:lnTo>
                  <a:lnTo>
                    <a:pt x="398" y="210"/>
                  </a:lnTo>
                  <a:lnTo>
                    <a:pt x="440" y="192"/>
                  </a:lnTo>
                  <a:lnTo>
                    <a:pt x="440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"/>
            <p:cNvSpPr>
              <a:spLocks/>
            </p:cNvSpPr>
            <p:nvPr/>
          </p:nvSpPr>
          <p:spPr bwMode="auto">
            <a:xfrm>
              <a:off x="1929" y="2073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0 h 94"/>
                <a:gd name="T12" fmla="*/ 12 w 66"/>
                <a:gd name="T13" fmla="*/ 50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0"/>
                  </a:lnTo>
                  <a:lnTo>
                    <a:pt x="12" y="50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"/>
            <p:cNvSpPr>
              <a:spLocks/>
            </p:cNvSpPr>
            <p:nvPr/>
          </p:nvSpPr>
          <p:spPr bwMode="auto">
            <a:xfrm>
              <a:off x="1849" y="2073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0 h 94"/>
                <a:gd name="T12" fmla="*/ 12 w 66"/>
                <a:gd name="T13" fmla="*/ 50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0"/>
                  </a:lnTo>
                  <a:lnTo>
                    <a:pt x="12" y="50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"/>
            <p:cNvSpPr>
              <a:spLocks/>
            </p:cNvSpPr>
            <p:nvPr/>
          </p:nvSpPr>
          <p:spPr bwMode="auto">
            <a:xfrm>
              <a:off x="1929" y="2179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2 h 94"/>
                <a:gd name="T12" fmla="*/ 12 w 66"/>
                <a:gd name="T13" fmla="*/ 52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2"/>
                  </a:lnTo>
                  <a:lnTo>
                    <a:pt x="12" y="52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3"/>
            <p:cNvSpPr>
              <a:spLocks/>
            </p:cNvSpPr>
            <p:nvPr/>
          </p:nvSpPr>
          <p:spPr bwMode="auto">
            <a:xfrm>
              <a:off x="1849" y="2179"/>
              <a:ext cx="66" cy="94"/>
            </a:xfrm>
            <a:custGeom>
              <a:avLst/>
              <a:gdLst>
                <a:gd name="T0" fmla="*/ 66 w 66"/>
                <a:gd name="T1" fmla="*/ 0 h 94"/>
                <a:gd name="T2" fmla="*/ 0 w 66"/>
                <a:gd name="T3" fmla="*/ 0 h 94"/>
                <a:gd name="T4" fmla="*/ 0 w 66"/>
                <a:gd name="T5" fmla="*/ 94 h 94"/>
                <a:gd name="T6" fmla="*/ 14 w 66"/>
                <a:gd name="T7" fmla="*/ 80 h 94"/>
                <a:gd name="T8" fmla="*/ 54 w 66"/>
                <a:gd name="T9" fmla="*/ 80 h 94"/>
                <a:gd name="T10" fmla="*/ 54 w 66"/>
                <a:gd name="T11" fmla="*/ 52 h 94"/>
                <a:gd name="T12" fmla="*/ 12 w 66"/>
                <a:gd name="T13" fmla="*/ 52 h 94"/>
                <a:gd name="T14" fmla="*/ 12 w 66"/>
                <a:gd name="T15" fmla="*/ 42 h 94"/>
                <a:gd name="T16" fmla="*/ 54 w 66"/>
                <a:gd name="T17" fmla="*/ 42 h 94"/>
                <a:gd name="T18" fmla="*/ 54 w 66"/>
                <a:gd name="T19" fmla="*/ 12 h 94"/>
                <a:gd name="T20" fmla="*/ 66 w 66"/>
                <a:gd name="T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94">
                  <a:moveTo>
                    <a:pt x="66" y="0"/>
                  </a:moveTo>
                  <a:lnTo>
                    <a:pt x="0" y="0"/>
                  </a:lnTo>
                  <a:lnTo>
                    <a:pt x="0" y="94"/>
                  </a:lnTo>
                  <a:lnTo>
                    <a:pt x="14" y="80"/>
                  </a:lnTo>
                  <a:lnTo>
                    <a:pt x="54" y="80"/>
                  </a:lnTo>
                  <a:lnTo>
                    <a:pt x="54" y="52"/>
                  </a:lnTo>
                  <a:lnTo>
                    <a:pt x="12" y="52"/>
                  </a:lnTo>
                  <a:lnTo>
                    <a:pt x="12" y="42"/>
                  </a:lnTo>
                  <a:lnTo>
                    <a:pt x="54" y="42"/>
                  </a:lnTo>
                  <a:lnTo>
                    <a:pt x="54" y="12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"/>
            <p:cNvSpPr>
              <a:spLocks/>
            </p:cNvSpPr>
            <p:nvPr/>
          </p:nvSpPr>
          <p:spPr bwMode="auto">
            <a:xfrm>
              <a:off x="1743" y="2369"/>
              <a:ext cx="144" cy="100"/>
            </a:xfrm>
            <a:custGeom>
              <a:avLst/>
              <a:gdLst>
                <a:gd name="T0" fmla="*/ 144 w 144"/>
                <a:gd name="T1" fmla="*/ 0 h 100"/>
                <a:gd name="T2" fmla="*/ 108 w 144"/>
                <a:gd name="T3" fmla="*/ 0 h 100"/>
                <a:gd name="T4" fmla="*/ 112 w 144"/>
                <a:gd name="T5" fmla="*/ 6 h 100"/>
                <a:gd name="T6" fmla="*/ 112 w 144"/>
                <a:gd name="T7" fmla="*/ 6 h 100"/>
                <a:gd name="T8" fmla="*/ 112 w 144"/>
                <a:gd name="T9" fmla="*/ 54 h 100"/>
                <a:gd name="T10" fmla="*/ 34 w 144"/>
                <a:gd name="T11" fmla="*/ 0 h 100"/>
                <a:gd name="T12" fmla="*/ 0 w 144"/>
                <a:gd name="T13" fmla="*/ 0 h 100"/>
                <a:gd name="T14" fmla="*/ 4 w 144"/>
                <a:gd name="T15" fmla="*/ 6 h 100"/>
                <a:gd name="T16" fmla="*/ 4 w 144"/>
                <a:gd name="T17" fmla="*/ 92 h 100"/>
                <a:gd name="T18" fmla="*/ 0 w 144"/>
                <a:gd name="T19" fmla="*/ 100 h 100"/>
                <a:gd name="T20" fmla="*/ 38 w 144"/>
                <a:gd name="T21" fmla="*/ 100 h 100"/>
                <a:gd name="T22" fmla="*/ 34 w 144"/>
                <a:gd name="T23" fmla="*/ 92 h 100"/>
                <a:gd name="T24" fmla="*/ 34 w 144"/>
                <a:gd name="T25" fmla="*/ 30 h 100"/>
                <a:gd name="T26" fmla="*/ 112 w 144"/>
                <a:gd name="T27" fmla="*/ 84 h 100"/>
                <a:gd name="T28" fmla="*/ 112 w 144"/>
                <a:gd name="T29" fmla="*/ 92 h 100"/>
                <a:gd name="T30" fmla="*/ 108 w 144"/>
                <a:gd name="T31" fmla="*/ 100 h 100"/>
                <a:gd name="T32" fmla="*/ 144 w 144"/>
                <a:gd name="T33" fmla="*/ 100 h 100"/>
                <a:gd name="T34" fmla="*/ 140 w 144"/>
                <a:gd name="T35" fmla="*/ 92 h 100"/>
                <a:gd name="T36" fmla="*/ 140 w 144"/>
                <a:gd name="T37" fmla="*/ 8 h 100"/>
                <a:gd name="T38" fmla="*/ 144 w 144"/>
                <a:gd name="T3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100">
                  <a:moveTo>
                    <a:pt x="144" y="0"/>
                  </a:moveTo>
                  <a:lnTo>
                    <a:pt x="108" y="0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2" y="54"/>
                  </a:lnTo>
                  <a:lnTo>
                    <a:pt x="34" y="0"/>
                  </a:lnTo>
                  <a:lnTo>
                    <a:pt x="0" y="0"/>
                  </a:lnTo>
                  <a:lnTo>
                    <a:pt x="4" y="6"/>
                  </a:lnTo>
                  <a:lnTo>
                    <a:pt x="4" y="92"/>
                  </a:lnTo>
                  <a:lnTo>
                    <a:pt x="0" y="100"/>
                  </a:lnTo>
                  <a:lnTo>
                    <a:pt x="38" y="100"/>
                  </a:lnTo>
                  <a:lnTo>
                    <a:pt x="34" y="92"/>
                  </a:lnTo>
                  <a:lnTo>
                    <a:pt x="34" y="30"/>
                  </a:lnTo>
                  <a:lnTo>
                    <a:pt x="112" y="84"/>
                  </a:lnTo>
                  <a:lnTo>
                    <a:pt x="112" y="92"/>
                  </a:lnTo>
                  <a:lnTo>
                    <a:pt x="108" y="100"/>
                  </a:lnTo>
                  <a:lnTo>
                    <a:pt x="144" y="100"/>
                  </a:lnTo>
                  <a:lnTo>
                    <a:pt x="140" y="92"/>
                  </a:lnTo>
                  <a:lnTo>
                    <a:pt x="140" y="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5"/>
            <p:cNvSpPr>
              <a:spLocks/>
            </p:cNvSpPr>
            <p:nvPr/>
          </p:nvSpPr>
          <p:spPr bwMode="auto">
            <a:xfrm>
              <a:off x="1911" y="2369"/>
              <a:ext cx="36" cy="100"/>
            </a:xfrm>
            <a:custGeom>
              <a:avLst/>
              <a:gdLst>
                <a:gd name="T0" fmla="*/ 36 w 36"/>
                <a:gd name="T1" fmla="*/ 0 h 100"/>
                <a:gd name="T2" fmla="*/ 0 w 36"/>
                <a:gd name="T3" fmla="*/ 0 h 100"/>
                <a:gd name="T4" fmla="*/ 4 w 36"/>
                <a:gd name="T5" fmla="*/ 6 h 100"/>
                <a:gd name="T6" fmla="*/ 4 w 36"/>
                <a:gd name="T7" fmla="*/ 6 h 100"/>
                <a:gd name="T8" fmla="*/ 4 w 36"/>
                <a:gd name="T9" fmla="*/ 92 h 100"/>
                <a:gd name="T10" fmla="*/ 2 w 36"/>
                <a:gd name="T11" fmla="*/ 100 h 100"/>
                <a:gd name="T12" fmla="*/ 36 w 36"/>
                <a:gd name="T13" fmla="*/ 100 h 100"/>
                <a:gd name="T14" fmla="*/ 32 w 36"/>
                <a:gd name="T15" fmla="*/ 92 h 100"/>
                <a:gd name="T16" fmla="*/ 32 w 36"/>
                <a:gd name="T17" fmla="*/ 8 h 100"/>
                <a:gd name="T18" fmla="*/ 36 w 36"/>
                <a:gd name="T1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100">
                  <a:moveTo>
                    <a:pt x="36" y="0"/>
                  </a:moveTo>
                  <a:lnTo>
                    <a:pt x="0" y="0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92"/>
                  </a:lnTo>
                  <a:lnTo>
                    <a:pt x="2" y="100"/>
                  </a:lnTo>
                  <a:lnTo>
                    <a:pt x="36" y="100"/>
                  </a:lnTo>
                  <a:lnTo>
                    <a:pt x="32" y="92"/>
                  </a:lnTo>
                  <a:lnTo>
                    <a:pt x="32" y="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6"/>
            <p:cNvSpPr>
              <a:spLocks/>
            </p:cNvSpPr>
            <p:nvPr/>
          </p:nvSpPr>
          <p:spPr bwMode="auto">
            <a:xfrm>
              <a:off x="1973" y="2369"/>
              <a:ext cx="126" cy="100"/>
            </a:xfrm>
            <a:custGeom>
              <a:avLst/>
              <a:gdLst>
                <a:gd name="T0" fmla="*/ 126 w 126"/>
                <a:gd name="T1" fmla="*/ 0 h 100"/>
                <a:gd name="T2" fmla="*/ 90 w 126"/>
                <a:gd name="T3" fmla="*/ 0 h 100"/>
                <a:gd name="T4" fmla="*/ 92 w 126"/>
                <a:gd name="T5" fmla="*/ 8 h 100"/>
                <a:gd name="T6" fmla="*/ 92 w 126"/>
                <a:gd name="T7" fmla="*/ 76 h 100"/>
                <a:gd name="T8" fmla="*/ 32 w 126"/>
                <a:gd name="T9" fmla="*/ 76 h 100"/>
                <a:gd name="T10" fmla="*/ 32 w 126"/>
                <a:gd name="T11" fmla="*/ 8 h 100"/>
                <a:gd name="T12" fmla="*/ 36 w 126"/>
                <a:gd name="T13" fmla="*/ 0 h 100"/>
                <a:gd name="T14" fmla="*/ 0 w 126"/>
                <a:gd name="T15" fmla="*/ 0 h 100"/>
                <a:gd name="T16" fmla="*/ 2 w 126"/>
                <a:gd name="T17" fmla="*/ 6 h 100"/>
                <a:gd name="T18" fmla="*/ 2 w 126"/>
                <a:gd name="T19" fmla="*/ 82 h 100"/>
                <a:gd name="T20" fmla="*/ 26 w 126"/>
                <a:gd name="T21" fmla="*/ 100 h 100"/>
                <a:gd name="T22" fmla="*/ 98 w 126"/>
                <a:gd name="T23" fmla="*/ 100 h 100"/>
                <a:gd name="T24" fmla="*/ 122 w 126"/>
                <a:gd name="T25" fmla="*/ 82 h 100"/>
                <a:gd name="T26" fmla="*/ 122 w 126"/>
                <a:gd name="T27" fmla="*/ 6 h 100"/>
                <a:gd name="T28" fmla="*/ 126 w 126"/>
                <a:gd name="T2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6" h="100">
                  <a:moveTo>
                    <a:pt x="126" y="0"/>
                  </a:moveTo>
                  <a:lnTo>
                    <a:pt x="90" y="0"/>
                  </a:lnTo>
                  <a:lnTo>
                    <a:pt x="92" y="8"/>
                  </a:lnTo>
                  <a:lnTo>
                    <a:pt x="92" y="76"/>
                  </a:lnTo>
                  <a:lnTo>
                    <a:pt x="32" y="76"/>
                  </a:lnTo>
                  <a:lnTo>
                    <a:pt x="32" y="8"/>
                  </a:lnTo>
                  <a:lnTo>
                    <a:pt x="36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82"/>
                  </a:lnTo>
                  <a:lnTo>
                    <a:pt x="26" y="100"/>
                  </a:lnTo>
                  <a:lnTo>
                    <a:pt x="98" y="100"/>
                  </a:lnTo>
                  <a:lnTo>
                    <a:pt x="122" y="82"/>
                  </a:lnTo>
                  <a:lnTo>
                    <a:pt x="122" y="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7"/>
            <p:cNvSpPr>
              <a:spLocks/>
            </p:cNvSpPr>
            <p:nvPr/>
          </p:nvSpPr>
          <p:spPr bwMode="auto">
            <a:xfrm>
              <a:off x="2347" y="1961"/>
              <a:ext cx="192" cy="194"/>
            </a:xfrm>
            <a:custGeom>
              <a:avLst/>
              <a:gdLst>
                <a:gd name="T0" fmla="*/ 146 w 192"/>
                <a:gd name="T1" fmla="*/ 194 h 194"/>
                <a:gd name="T2" fmla="*/ 40 w 192"/>
                <a:gd name="T3" fmla="*/ 50 h 194"/>
                <a:gd name="T4" fmla="*/ 40 w 192"/>
                <a:gd name="T5" fmla="*/ 154 h 194"/>
                <a:gd name="T6" fmla="*/ 40 w 192"/>
                <a:gd name="T7" fmla="*/ 154 h 194"/>
                <a:gd name="T8" fmla="*/ 40 w 192"/>
                <a:gd name="T9" fmla="*/ 168 h 194"/>
                <a:gd name="T10" fmla="*/ 42 w 192"/>
                <a:gd name="T11" fmla="*/ 174 h 194"/>
                <a:gd name="T12" fmla="*/ 42 w 192"/>
                <a:gd name="T13" fmla="*/ 174 h 194"/>
                <a:gd name="T14" fmla="*/ 48 w 192"/>
                <a:gd name="T15" fmla="*/ 178 h 194"/>
                <a:gd name="T16" fmla="*/ 58 w 192"/>
                <a:gd name="T17" fmla="*/ 180 h 194"/>
                <a:gd name="T18" fmla="*/ 60 w 192"/>
                <a:gd name="T19" fmla="*/ 180 h 194"/>
                <a:gd name="T20" fmla="*/ 60 w 192"/>
                <a:gd name="T21" fmla="*/ 192 h 194"/>
                <a:gd name="T22" fmla="*/ 0 w 192"/>
                <a:gd name="T23" fmla="*/ 192 h 194"/>
                <a:gd name="T24" fmla="*/ 0 w 192"/>
                <a:gd name="T25" fmla="*/ 180 h 194"/>
                <a:gd name="T26" fmla="*/ 2 w 192"/>
                <a:gd name="T27" fmla="*/ 180 h 194"/>
                <a:gd name="T28" fmla="*/ 2 w 192"/>
                <a:gd name="T29" fmla="*/ 180 h 194"/>
                <a:gd name="T30" fmla="*/ 14 w 192"/>
                <a:gd name="T31" fmla="*/ 178 h 194"/>
                <a:gd name="T32" fmla="*/ 18 w 192"/>
                <a:gd name="T33" fmla="*/ 174 h 194"/>
                <a:gd name="T34" fmla="*/ 18 w 192"/>
                <a:gd name="T35" fmla="*/ 174 h 194"/>
                <a:gd name="T36" fmla="*/ 20 w 192"/>
                <a:gd name="T37" fmla="*/ 168 h 194"/>
                <a:gd name="T38" fmla="*/ 20 w 192"/>
                <a:gd name="T39" fmla="*/ 154 h 194"/>
                <a:gd name="T40" fmla="*/ 20 w 192"/>
                <a:gd name="T41" fmla="*/ 38 h 194"/>
                <a:gd name="T42" fmla="*/ 20 w 192"/>
                <a:gd name="T43" fmla="*/ 38 h 194"/>
                <a:gd name="T44" fmla="*/ 20 w 192"/>
                <a:gd name="T45" fmla="*/ 24 h 194"/>
                <a:gd name="T46" fmla="*/ 18 w 192"/>
                <a:gd name="T47" fmla="*/ 16 h 194"/>
                <a:gd name="T48" fmla="*/ 18 w 192"/>
                <a:gd name="T49" fmla="*/ 16 h 194"/>
                <a:gd name="T50" fmla="*/ 14 w 192"/>
                <a:gd name="T51" fmla="*/ 14 h 194"/>
                <a:gd name="T52" fmla="*/ 2 w 192"/>
                <a:gd name="T53" fmla="*/ 12 h 194"/>
                <a:gd name="T54" fmla="*/ 0 w 192"/>
                <a:gd name="T55" fmla="*/ 12 h 194"/>
                <a:gd name="T56" fmla="*/ 0 w 192"/>
                <a:gd name="T57" fmla="*/ 0 h 194"/>
                <a:gd name="T58" fmla="*/ 48 w 192"/>
                <a:gd name="T59" fmla="*/ 0 h 194"/>
                <a:gd name="T60" fmla="*/ 154 w 192"/>
                <a:gd name="T61" fmla="*/ 144 h 194"/>
                <a:gd name="T62" fmla="*/ 154 w 192"/>
                <a:gd name="T63" fmla="*/ 38 h 194"/>
                <a:gd name="T64" fmla="*/ 154 w 192"/>
                <a:gd name="T65" fmla="*/ 38 h 194"/>
                <a:gd name="T66" fmla="*/ 152 w 192"/>
                <a:gd name="T67" fmla="*/ 24 h 194"/>
                <a:gd name="T68" fmla="*/ 150 w 192"/>
                <a:gd name="T69" fmla="*/ 16 h 194"/>
                <a:gd name="T70" fmla="*/ 150 w 192"/>
                <a:gd name="T71" fmla="*/ 16 h 194"/>
                <a:gd name="T72" fmla="*/ 146 w 192"/>
                <a:gd name="T73" fmla="*/ 14 h 194"/>
                <a:gd name="T74" fmla="*/ 134 w 192"/>
                <a:gd name="T75" fmla="*/ 12 h 194"/>
                <a:gd name="T76" fmla="*/ 132 w 192"/>
                <a:gd name="T77" fmla="*/ 12 h 194"/>
                <a:gd name="T78" fmla="*/ 132 w 192"/>
                <a:gd name="T79" fmla="*/ 0 h 194"/>
                <a:gd name="T80" fmla="*/ 192 w 192"/>
                <a:gd name="T81" fmla="*/ 0 h 194"/>
                <a:gd name="T82" fmla="*/ 192 w 192"/>
                <a:gd name="T83" fmla="*/ 12 h 194"/>
                <a:gd name="T84" fmla="*/ 190 w 192"/>
                <a:gd name="T85" fmla="*/ 12 h 194"/>
                <a:gd name="T86" fmla="*/ 190 w 192"/>
                <a:gd name="T87" fmla="*/ 12 h 194"/>
                <a:gd name="T88" fmla="*/ 180 w 192"/>
                <a:gd name="T89" fmla="*/ 14 h 194"/>
                <a:gd name="T90" fmla="*/ 174 w 192"/>
                <a:gd name="T91" fmla="*/ 16 h 194"/>
                <a:gd name="T92" fmla="*/ 174 w 192"/>
                <a:gd name="T93" fmla="*/ 16 h 194"/>
                <a:gd name="T94" fmla="*/ 172 w 192"/>
                <a:gd name="T95" fmla="*/ 24 h 194"/>
                <a:gd name="T96" fmla="*/ 172 w 192"/>
                <a:gd name="T97" fmla="*/ 38 h 194"/>
                <a:gd name="T98" fmla="*/ 172 w 192"/>
                <a:gd name="T99" fmla="*/ 194 h 194"/>
                <a:gd name="T100" fmla="*/ 146 w 192"/>
                <a:gd name="T10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2" h="194">
                  <a:moveTo>
                    <a:pt x="146" y="194"/>
                  </a:moveTo>
                  <a:lnTo>
                    <a:pt x="40" y="50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168"/>
                  </a:lnTo>
                  <a:lnTo>
                    <a:pt x="42" y="174"/>
                  </a:lnTo>
                  <a:lnTo>
                    <a:pt x="42" y="174"/>
                  </a:lnTo>
                  <a:lnTo>
                    <a:pt x="48" y="178"/>
                  </a:lnTo>
                  <a:lnTo>
                    <a:pt x="58" y="180"/>
                  </a:lnTo>
                  <a:lnTo>
                    <a:pt x="60" y="180"/>
                  </a:lnTo>
                  <a:lnTo>
                    <a:pt x="60" y="192"/>
                  </a:lnTo>
                  <a:lnTo>
                    <a:pt x="0" y="19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4" y="17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48" y="0"/>
                  </a:lnTo>
                  <a:lnTo>
                    <a:pt x="154" y="144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2" y="24"/>
                  </a:lnTo>
                  <a:lnTo>
                    <a:pt x="150" y="16"/>
                  </a:lnTo>
                  <a:lnTo>
                    <a:pt x="150" y="16"/>
                  </a:lnTo>
                  <a:lnTo>
                    <a:pt x="146" y="14"/>
                  </a:lnTo>
                  <a:lnTo>
                    <a:pt x="134" y="12"/>
                  </a:lnTo>
                  <a:lnTo>
                    <a:pt x="132" y="12"/>
                  </a:lnTo>
                  <a:lnTo>
                    <a:pt x="132" y="0"/>
                  </a:lnTo>
                  <a:lnTo>
                    <a:pt x="192" y="0"/>
                  </a:lnTo>
                  <a:lnTo>
                    <a:pt x="192" y="12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80" y="14"/>
                  </a:lnTo>
                  <a:lnTo>
                    <a:pt x="174" y="16"/>
                  </a:lnTo>
                  <a:lnTo>
                    <a:pt x="174" y="16"/>
                  </a:lnTo>
                  <a:lnTo>
                    <a:pt x="172" y="24"/>
                  </a:lnTo>
                  <a:lnTo>
                    <a:pt x="172" y="38"/>
                  </a:lnTo>
                  <a:lnTo>
                    <a:pt x="172" y="194"/>
                  </a:lnTo>
                  <a:lnTo>
                    <a:pt x="146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8"/>
            <p:cNvSpPr>
              <a:spLocks noEditPoints="1"/>
            </p:cNvSpPr>
            <p:nvPr/>
          </p:nvSpPr>
          <p:spPr bwMode="auto">
            <a:xfrm>
              <a:off x="2545" y="2007"/>
              <a:ext cx="146" cy="148"/>
            </a:xfrm>
            <a:custGeom>
              <a:avLst/>
              <a:gdLst>
                <a:gd name="T0" fmla="*/ 74 w 146"/>
                <a:gd name="T1" fmla="*/ 148 h 148"/>
                <a:gd name="T2" fmla="*/ 42 w 146"/>
                <a:gd name="T3" fmla="*/ 144 h 148"/>
                <a:gd name="T4" fmla="*/ 20 w 146"/>
                <a:gd name="T5" fmla="*/ 128 h 148"/>
                <a:gd name="T6" fmla="*/ 10 w 146"/>
                <a:gd name="T7" fmla="*/ 118 h 148"/>
                <a:gd name="T8" fmla="*/ 0 w 146"/>
                <a:gd name="T9" fmla="*/ 90 h 148"/>
                <a:gd name="T10" fmla="*/ 0 w 146"/>
                <a:gd name="T11" fmla="*/ 74 h 148"/>
                <a:gd name="T12" fmla="*/ 4 w 146"/>
                <a:gd name="T13" fmla="*/ 44 h 148"/>
                <a:gd name="T14" fmla="*/ 20 w 146"/>
                <a:gd name="T15" fmla="*/ 20 h 148"/>
                <a:gd name="T16" fmla="*/ 30 w 146"/>
                <a:gd name="T17" fmla="*/ 12 h 148"/>
                <a:gd name="T18" fmla="*/ 58 w 146"/>
                <a:gd name="T19" fmla="*/ 2 h 148"/>
                <a:gd name="T20" fmla="*/ 74 w 146"/>
                <a:gd name="T21" fmla="*/ 0 h 148"/>
                <a:gd name="T22" fmla="*/ 104 w 146"/>
                <a:gd name="T23" fmla="*/ 6 h 148"/>
                <a:gd name="T24" fmla="*/ 128 w 146"/>
                <a:gd name="T25" fmla="*/ 20 h 148"/>
                <a:gd name="T26" fmla="*/ 136 w 146"/>
                <a:gd name="T27" fmla="*/ 32 h 148"/>
                <a:gd name="T28" fmla="*/ 146 w 146"/>
                <a:gd name="T29" fmla="*/ 58 h 148"/>
                <a:gd name="T30" fmla="*/ 146 w 146"/>
                <a:gd name="T31" fmla="*/ 74 h 148"/>
                <a:gd name="T32" fmla="*/ 142 w 146"/>
                <a:gd name="T33" fmla="*/ 106 h 148"/>
                <a:gd name="T34" fmla="*/ 128 w 146"/>
                <a:gd name="T35" fmla="*/ 128 h 148"/>
                <a:gd name="T36" fmla="*/ 116 w 146"/>
                <a:gd name="T37" fmla="*/ 138 h 148"/>
                <a:gd name="T38" fmla="*/ 90 w 146"/>
                <a:gd name="T39" fmla="*/ 148 h 148"/>
                <a:gd name="T40" fmla="*/ 74 w 146"/>
                <a:gd name="T41" fmla="*/ 148 h 148"/>
                <a:gd name="T42" fmla="*/ 74 w 146"/>
                <a:gd name="T43" fmla="*/ 134 h 148"/>
                <a:gd name="T44" fmla="*/ 88 w 146"/>
                <a:gd name="T45" fmla="*/ 132 h 148"/>
                <a:gd name="T46" fmla="*/ 96 w 146"/>
                <a:gd name="T47" fmla="*/ 120 h 148"/>
                <a:gd name="T48" fmla="*/ 100 w 146"/>
                <a:gd name="T49" fmla="*/ 112 h 148"/>
                <a:gd name="T50" fmla="*/ 104 w 146"/>
                <a:gd name="T51" fmla="*/ 74 h 148"/>
                <a:gd name="T52" fmla="*/ 102 w 146"/>
                <a:gd name="T53" fmla="*/ 48 h 148"/>
                <a:gd name="T54" fmla="*/ 96 w 146"/>
                <a:gd name="T55" fmla="*/ 30 h 148"/>
                <a:gd name="T56" fmla="*/ 92 w 146"/>
                <a:gd name="T57" fmla="*/ 22 h 148"/>
                <a:gd name="T58" fmla="*/ 80 w 146"/>
                <a:gd name="T59" fmla="*/ 14 h 148"/>
                <a:gd name="T60" fmla="*/ 74 w 146"/>
                <a:gd name="T61" fmla="*/ 14 h 148"/>
                <a:gd name="T62" fmla="*/ 60 w 146"/>
                <a:gd name="T63" fmla="*/ 18 h 148"/>
                <a:gd name="T64" fmla="*/ 50 w 146"/>
                <a:gd name="T65" fmla="*/ 30 h 148"/>
                <a:gd name="T66" fmla="*/ 46 w 146"/>
                <a:gd name="T67" fmla="*/ 38 h 148"/>
                <a:gd name="T68" fmla="*/ 42 w 146"/>
                <a:gd name="T69" fmla="*/ 74 h 148"/>
                <a:gd name="T70" fmla="*/ 44 w 146"/>
                <a:gd name="T71" fmla="*/ 100 h 148"/>
                <a:gd name="T72" fmla="*/ 50 w 146"/>
                <a:gd name="T73" fmla="*/ 120 h 148"/>
                <a:gd name="T74" fmla="*/ 54 w 146"/>
                <a:gd name="T75" fmla="*/ 126 h 148"/>
                <a:gd name="T76" fmla="*/ 66 w 146"/>
                <a:gd name="T77" fmla="*/ 134 h 148"/>
                <a:gd name="T78" fmla="*/ 74 w 146"/>
                <a:gd name="T7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148">
                  <a:moveTo>
                    <a:pt x="74" y="148"/>
                  </a:moveTo>
                  <a:lnTo>
                    <a:pt x="74" y="148"/>
                  </a:lnTo>
                  <a:lnTo>
                    <a:pt x="58" y="148"/>
                  </a:lnTo>
                  <a:lnTo>
                    <a:pt x="42" y="144"/>
                  </a:lnTo>
                  <a:lnTo>
                    <a:pt x="30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0" y="118"/>
                  </a:lnTo>
                  <a:lnTo>
                    <a:pt x="4" y="106"/>
                  </a:lnTo>
                  <a:lnTo>
                    <a:pt x="0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4" y="6"/>
                  </a:lnTo>
                  <a:lnTo>
                    <a:pt x="116" y="12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6" y="32"/>
                  </a:lnTo>
                  <a:lnTo>
                    <a:pt x="142" y="44"/>
                  </a:lnTo>
                  <a:lnTo>
                    <a:pt x="146" y="58"/>
                  </a:lnTo>
                  <a:lnTo>
                    <a:pt x="146" y="74"/>
                  </a:lnTo>
                  <a:lnTo>
                    <a:pt x="146" y="74"/>
                  </a:lnTo>
                  <a:lnTo>
                    <a:pt x="146" y="90"/>
                  </a:lnTo>
                  <a:lnTo>
                    <a:pt x="142" y="106"/>
                  </a:lnTo>
                  <a:lnTo>
                    <a:pt x="136" y="11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16" y="138"/>
                  </a:lnTo>
                  <a:lnTo>
                    <a:pt x="104" y="144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74" y="134"/>
                  </a:moveTo>
                  <a:lnTo>
                    <a:pt x="74" y="134"/>
                  </a:lnTo>
                  <a:lnTo>
                    <a:pt x="80" y="134"/>
                  </a:lnTo>
                  <a:lnTo>
                    <a:pt x="88" y="132"/>
                  </a:lnTo>
                  <a:lnTo>
                    <a:pt x="92" y="126"/>
                  </a:lnTo>
                  <a:lnTo>
                    <a:pt x="96" y="120"/>
                  </a:lnTo>
                  <a:lnTo>
                    <a:pt x="96" y="120"/>
                  </a:lnTo>
                  <a:lnTo>
                    <a:pt x="100" y="112"/>
                  </a:lnTo>
                  <a:lnTo>
                    <a:pt x="102" y="100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2" y="48"/>
                  </a:lnTo>
                  <a:lnTo>
                    <a:pt x="100" y="38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2" y="22"/>
                  </a:lnTo>
                  <a:lnTo>
                    <a:pt x="88" y="18"/>
                  </a:lnTo>
                  <a:lnTo>
                    <a:pt x="80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6" y="14"/>
                  </a:lnTo>
                  <a:lnTo>
                    <a:pt x="60" y="18"/>
                  </a:lnTo>
                  <a:lnTo>
                    <a:pt x="54" y="2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6" y="38"/>
                  </a:lnTo>
                  <a:lnTo>
                    <a:pt x="44" y="4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100"/>
                  </a:lnTo>
                  <a:lnTo>
                    <a:pt x="46" y="11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4" y="126"/>
                  </a:lnTo>
                  <a:lnTo>
                    <a:pt x="60" y="132"/>
                  </a:lnTo>
                  <a:lnTo>
                    <a:pt x="66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9"/>
            <p:cNvSpPr>
              <a:spLocks/>
            </p:cNvSpPr>
            <p:nvPr/>
          </p:nvSpPr>
          <p:spPr bwMode="auto">
            <a:xfrm>
              <a:off x="2699" y="2007"/>
              <a:ext cx="110" cy="146"/>
            </a:xfrm>
            <a:custGeom>
              <a:avLst/>
              <a:gdLst>
                <a:gd name="T0" fmla="*/ 58 w 110"/>
                <a:gd name="T1" fmla="*/ 44 h 146"/>
                <a:gd name="T2" fmla="*/ 58 w 110"/>
                <a:gd name="T3" fmla="*/ 108 h 146"/>
                <a:gd name="T4" fmla="*/ 58 w 110"/>
                <a:gd name="T5" fmla="*/ 108 h 146"/>
                <a:gd name="T6" fmla="*/ 58 w 110"/>
                <a:gd name="T7" fmla="*/ 122 h 146"/>
                <a:gd name="T8" fmla="*/ 62 w 110"/>
                <a:gd name="T9" fmla="*/ 128 h 146"/>
                <a:gd name="T10" fmla="*/ 62 w 110"/>
                <a:gd name="T11" fmla="*/ 128 h 146"/>
                <a:gd name="T12" fmla="*/ 68 w 110"/>
                <a:gd name="T13" fmla="*/ 132 h 146"/>
                <a:gd name="T14" fmla="*/ 80 w 110"/>
                <a:gd name="T15" fmla="*/ 134 h 146"/>
                <a:gd name="T16" fmla="*/ 82 w 110"/>
                <a:gd name="T17" fmla="*/ 134 h 146"/>
                <a:gd name="T18" fmla="*/ 82 w 110"/>
                <a:gd name="T19" fmla="*/ 146 h 146"/>
                <a:gd name="T20" fmla="*/ 0 w 110"/>
                <a:gd name="T21" fmla="*/ 146 h 146"/>
                <a:gd name="T22" fmla="*/ 0 w 110"/>
                <a:gd name="T23" fmla="*/ 134 h 146"/>
                <a:gd name="T24" fmla="*/ 2 w 110"/>
                <a:gd name="T25" fmla="*/ 134 h 146"/>
                <a:gd name="T26" fmla="*/ 2 w 110"/>
                <a:gd name="T27" fmla="*/ 134 h 146"/>
                <a:gd name="T28" fmla="*/ 12 w 110"/>
                <a:gd name="T29" fmla="*/ 132 h 146"/>
                <a:gd name="T30" fmla="*/ 18 w 110"/>
                <a:gd name="T31" fmla="*/ 128 h 146"/>
                <a:gd name="T32" fmla="*/ 18 w 110"/>
                <a:gd name="T33" fmla="*/ 128 h 146"/>
                <a:gd name="T34" fmla="*/ 20 w 110"/>
                <a:gd name="T35" fmla="*/ 122 h 146"/>
                <a:gd name="T36" fmla="*/ 20 w 110"/>
                <a:gd name="T37" fmla="*/ 108 h 146"/>
                <a:gd name="T38" fmla="*/ 20 w 110"/>
                <a:gd name="T39" fmla="*/ 42 h 146"/>
                <a:gd name="T40" fmla="*/ 20 w 110"/>
                <a:gd name="T41" fmla="*/ 42 h 146"/>
                <a:gd name="T42" fmla="*/ 20 w 110"/>
                <a:gd name="T43" fmla="*/ 28 h 146"/>
                <a:gd name="T44" fmla="*/ 18 w 110"/>
                <a:gd name="T45" fmla="*/ 20 h 146"/>
                <a:gd name="T46" fmla="*/ 18 w 110"/>
                <a:gd name="T47" fmla="*/ 20 h 146"/>
                <a:gd name="T48" fmla="*/ 12 w 110"/>
                <a:gd name="T49" fmla="*/ 18 h 146"/>
                <a:gd name="T50" fmla="*/ 2 w 110"/>
                <a:gd name="T51" fmla="*/ 16 h 146"/>
                <a:gd name="T52" fmla="*/ 0 w 110"/>
                <a:gd name="T53" fmla="*/ 16 h 146"/>
                <a:gd name="T54" fmla="*/ 0 w 110"/>
                <a:gd name="T55" fmla="*/ 4 h 146"/>
                <a:gd name="T56" fmla="*/ 58 w 110"/>
                <a:gd name="T57" fmla="*/ 4 h 146"/>
                <a:gd name="T58" fmla="*/ 58 w 110"/>
                <a:gd name="T59" fmla="*/ 30 h 146"/>
                <a:gd name="T60" fmla="*/ 58 w 110"/>
                <a:gd name="T61" fmla="*/ 30 h 146"/>
                <a:gd name="T62" fmla="*/ 68 w 110"/>
                <a:gd name="T63" fmla="*/ 18 h 146"/>
                <a:gd name="T64" fmla="*/ 78 w 110"/>
                <a:gd name="T65" fmla="*/ 8 h 146"/>
                <a:gd name="T66" fmla="*/ 90 w 110"/>
                <a:gd name="T67" fmla="*/ 2 h 146"/>
                <a:gd name="T68" fmla="*/ 104 w 110"/>
                <a:gd name="T69" fmla="*/ 0 h 146"/>
                <a:gd name="T70" fmla="*/ 104 w 110"/>
                <a:gd name="T71" fmla="*/ 0 h 146"/>
                <a:gd name="T72" fmla="*/ 110 w 110"/>
                <a:gd name="T73" fmla="*/ 2 h 146"/>
                <a:gd name="T74" fmla="*/ 110 w 110"/>
                <a:gd name="T75" fmla="*/ 46 h 146"/>
                <a:gd name="T76" fmla="*/ 94 w 110"/>
                <a:gd name="T77" fmla="*/ 46 h 146"/>
                <a:gd name="T78" fmla="*/ 94 w 110"/>
                <a:gd name="T79" fmla="*/ 44 h 146"/>
                <a:gd name="T80" fmla="*/ 94 w 110"/>
                <a:gd name="T81" fmla="*/ 44 h 146"/>
                <a:gd name="T82" fmla="*/ 92 w 110"/>
                <a:gd name="T83" fmla="*/ 28 h 146"/>
                <a:gd name="T84" fmla="*/ 92 w 110"/>
                <a:gd name="T85" fmla="*/ 28 h 146"/>
                <a:gd name="T86" fmla="*/ 90 w 110"/>
                <a:gd name="T87" fmla="*/ 26 h 146"/>
                <a:gd name="T88" fmla="*/ 84 w 110"/>
                <a:gd name="T89" fmla="*/ 26 h 146"/>
                <a:gd name="T90" fmla="*/ 84 w 110"/>
                <a:gd name="T91" fmla="*/ 26 h 146"/>
                <a:gd name="T92" fmla="*/ 78 w 110"/>
                <a:gd name="T93" fmla="*/ 28 h 146"/>
                <a:gd name="T94" fmla="*/ 70 w 110"/>
                <a:gd name="T95" fmla="*/ 30 h 146"/>
                <a:gd name="T96" fmla="*/ 64 w 110"/>
                <a:gd name="T97" fmla="*/ 36 h 146"/>
                <a:gd name="T98" fmla="*/ 58 w 110"/>
                <a:gd name="T99" fmla="*/ 44 h 146"/>
                <a:gd name="T100" fmla="*/ 58 w 110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146">
                  <a:moveTo>
                    <a:pt x="58" y="44"/>
                  </a:moveTo>
                  <a:lnTo>
                    <a:pt x="58" y="108"/>
                  </a:lnTo>
                  <a:lnTo>
                    <a:pt x="58" y="108"/>
                  </a:lnTo>
                  <a:lnTo>
                    <a:pt x="58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8" y="18"/>
                  </a:lnTo>
                  <a:lnTo>
                    <a:pt x="78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0" y="2"/>
                  </a:lnTo>
                  <a:lnTo>
                    <a:pt x="110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0"/>
            <p:cNvSpPr>
              <a:spLocks/>
            </p:cNvSpPr>
            <p:nvPr/>
          </p:nvSpPr>
          <p:spPr bwMode="auto">
            <a:xfrm>
              <a:off x="2829" y="1981"/>
              <a:ext cx="88" cy="174"/>
            </a:xfrm>
            <a:custGeom>
              <a:avLst/>
              <a:gdLst>
                <a:gd name="T0" fmla="*/ 88 w 88"/>
                <a:gd name="T1" fmla="*/ 170 h 174"/>
                <a:gd name="T2" fmla="*/ 88 w 88"/>
                <a:gd name="T3" fmla="*/ 170 h 174"/>
                <a:gd name="T4" fmla="*/ 78 w 88"/>
                <a:gd name="T5" fmla="*/ 174 h 174"/>
                <a:gd name="T6" fmla="*/ 66 w 88"/>
                <a:gd name="T7" fmla="*/ 174 h 174"/>
                <a:gd name="T8" fmla="*/ 66 w 88"/>
                <a:gd name="T9" fmla="*/ 174 h 174"/>
                <a:gd name="T10" fmla="*/ 54 w 88"/>
                <a:gd name="T11" fmla="*/ 174 h 174"/>
                <a:gd name="T12" fmla="*/ 44 w 88"/>
                <a:gd name="T13" fmla="*/ 172 h 174"/>
                <a:gd name="T14" fmla="*/ 36 w 88"/>
                <a:gd name="T15" fmla="*/ 168 h 174"/>
                <a:gd name="T16" fmla="*/ 30 w 88"/>
                <a:gd name="T17" fmla="*/ 162 h 174"/>
                <a:gd name="T18" fmla="*/ 30 w 88"/>
                <a:gd name="T19" fmla="*/ 162 h 174"/>
                <a:gd name="T20" fmla="*/ 24 w 88"/>
                <a:gd name="T21" fmla="*/ 156 h 174"/>
                <a:gd name="T22" fmla="*/ 20 w 88"/>
                <a:gd name="T23" fmla="*/ 148 h 174"/>
                <a:gd name="T24" fmla="*/ 18 w 88"/>
                <a:gd name="T25" fmla="*/ 138 h 174"/>
                <a:gd name="T26" fmla="*/ 18 w 88"/>
                <a:gd name="T27" fmla="*/ 128 h 174"/>
                <a:gd name="T28" fmla="*/ 18 w 88"/>
                <a:gd name="T29" fmla="*/ 42 h 174"/>
                <a:gd name="T30" fmla="*/ 0 w 88"/>
                <a:gd name="T31" fmla="*/ 42 h 174"/>
                <a:gd name="T32" fmla="*/ 0 w 88"/>
                <a:gd name="T33" fmla="*/ 30 h 174"/>
                <a:gd name="T34" fmla="*/ 18 w 88"/>
                <a:gd name="T35" fmla="*/ 30 h 174"/>
                <a:gd name="T36" fmla="*/ 18 w 88"/>
                <a:gd name="T37" fmla="*/ 6 h 174"/>
                <a:gd name="T38" fmla="*/ 56 w 88"/>
                <a:gd name="T39" fmla="*/ 0 h 174"/>
                <a:gd name="T40" fmla="*/ 56 w 88"/>
                <a:gd name="T41" fmla="*/ 30 h 174"/>
                <a:gd name="T42" fmla="*/ 88 w 88"/>
                <a:gd name="T43" fmla="*/ 30 h 174"/>
                <a:gd name="T44" fmla="*/ 88 w 88"/>
                <a:gd name="T45" fmla="*/ 42 h 174"/>
                <a:gd name="T46" fmla="*/ 56 w 88"/>
                <a:gd name="T47" fmla="*/ 42 h 174"/>
                <a:gd name="T48" fmla="*/ 56 w 88"/>
                <a:gd name="T49" fmla="*/ 128 h 174"/>
                <a:gd name="T50" fmla="*/ 56 w 88"/>
                <a:gd name="T51" fmla="*/ 128 h 174"/>
                <a:gd name="T52" fmla="*/ 56 w 88"/>
                <a:gd name="T53" fmla="*/ 144 h 174"/>
                <a:gd name="T54" fmla="*/ 60 w 88"/>
                <a:gd name="T55" fmla="*/ 154 h 174"/>
                <a:gd name="T56" fmla="*/ 60 w 88"/>
                <a:gd name="T57" fmla="*/ 154 h 174"/>
                <a:gd name="T58" fmla="*/ 62 w 88"/>
                <a:gd name="T59" fmla="*/ 156 h 174"/>
                <a:gd name="T60" fmla="*/ 66 w 88"/>
                <a:gd name="T61" fmla="*/ 158 h 174"/>
                <a:gd name="T62" fmla="*/ 76 w 88"/>
                <a:gd name="T63" fmla="*/ 160 h 174"/>
                <a:gd name="T64" fmla="*/ 76 w 88"/>
                <a:gd name="T65" fmla="*/ 160 h 174"/>
                <a:gd name="T66" fmla="*/ 82 w 88"/>
                <a:gd name="T67" fmla="*/ 158 h 174"/>
                <a:gd name="T68" fmla="*/ 88 w 88"/>
                <a:gd name="T69" fmla="*/ 156 h 174"/>
                <a:gd name="T70" fmla="*/ 88 w 88"/>
                <a:gd name="T71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" h="174">
                  <a:moveTo>
                    <a:pt x="88" y="170"/>
                  </a:moveTo>
                  <a:lnTo>
                    <a:pt x="88" y="170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54" y="174"/>
                  </a:lnTo>
                  <a:lnTo>
                    <a:pt x="44" y="172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4" y="156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8" y="128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88" y="30"/>
                  </a:lnTo>
                  <a:lnTo>
                    <a:pt x="88" y="42"/>
                  </a:lnTo>
                  <a:lnTo>
                    <a:pt x="56" y="42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6" y="158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82" y="158"/>
                  </a:lnTo>
                  <a:lnTo>
                    <a:pt x="88" y="156"/>
                  </a:lnTo>
                  <a:lnTo>
                    <a:pt x="88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1"/>
            <p:cNvSpPr>
              <a:spLocks/>
            </p:cNvSpPr>
            <p:nvPr/>
          </p:nvSpPr>
          <p:spPr bwMode="auto">
            <a:xfrm>
              <a:off x="2933" y="1949"/>
              <a:ext cx="170" cy="204"/>
            </a:xfrm>
            <a:custGeom>
              <a:avLst/>
              <a:gdLst>
                <a:gd name="T0" fmla="*/ 60 w 170"/>
                <a:gd name="T1" fmla="*/ 88 h 204"/>
                <a:gd name="T2" fmla="*/ 80 w 170"/>
                <a:gd name="T3" fmla="*/ 66 h 204"/>
                <a:gd name="T4" fmla="*/ 94 w 170"/>
                <a:gd name="T5" fmla="*/ 60 h 204"/>
                <a:gd name="T6" fmla="*/ 108 w 170"/>
                <a:gd name="T7" fmla="*/ 58 h 204"/>
                <a:gd name="T8" fmla="*/ 126 w 170"/>
                <a:gd name="T9" fmla="*/ 62 h 204"/>
                <a:gd name="T10" fmla="*/ 138 w 170"/>
                <a:gd name="T11" fmla="*/ 70 h 204"/>
                <a:gd name="T12" fmla="*/ 142 w 170"/>
                <a:gd name="T13" fmla="*/ 76 h 204"/>
                <a:gd name="T14" fmla="*/ 148 w 170"/>
                <a:gd name="T15" fmla="*/ 94 h 204"/>
                <a:gd name="T16" fmla="*/ 148 w 170"/>
                <a:gd name="T17" fmla="*/ 166 h 204"/>
                <a:gd name="T18" fmla="*/ 150 w 170"/>
                <a:gd name="T19" fmla="*/ 180 h 204"/>
                <a:gd name="T20" fmla="*/ 152 w 170"/>
                <a:gd name="T21" fmla="*/ 186 h 204"/>
                <a:gd name="T22" fmla="*/ 168 w 170"/>
                <a:gd name="T23" fmla="*/ 192 h 204"/>
                <a:gd name="T24" fmla="*/ 170 w 170"/>
                <a:gd name="T25" fmla="*/ 204 h 204"/>
                <a:gd name="T26" fmla="*/ 90 w 170"/>
                <a:gd name="T27" fmla="*/ 192 h 204"/>
                <a:gd name="T28" fmla="*/ 92 w 170"/>
                <a:gd name="T29" fmla="*/ 192 h 204"/>
                <a:gd name="T30" fmla="*/ 108 w 170"/>
                <a:gd name="T31" fmla="*/ 186 h 204"/>
                <a:gd name="T32" fmla="*/ 110 w 170"/>
                <a:gd name="T33" fmla="*/ 180 h 204"/>
                <a:gd name="T34" fmla="*/ 110 w 170"/>
                <a:gd name="T35" fmla="*/ 108 h 204"/>
                <a:gd name="T36" fmla="*/ 110 w 170"/>
                <a:gd name="T37" fmla="*/ 94 h 204"/>
                <a:gd name="T38" fmla="*/ 108 w 170"/>
                <a:gd name="T39" fmla="*/ 86 h 204"/>
                <a:gd name="T40" fmla="*/ 94 w 170"/>
                <a:gd name="T41" fmla="*/ 82 h 204"/>
                <a:gd name="T42" fmla="*/ 84 w 170"/>
                <a:gd name="T43" fmla="*/ 82 h 204"/>
                <a:gd name="T44" fmla="*/ 76 w 170"/>
                <a:gd name="T45" fmla="*/ 86 h 204"/>
                <a:gd name="T46" fmla="*/ 60 w 170"/>
                <a:gd name="T47" fmla="*/ 102 h 204"/>
                <a:gd name="T48" fmla="*/ 60 w 170"/>
                <a:gd name="T49" fmla="*/ 166 h 204"/>
                <a:gd name="T50" fmla="*/ 62 w 170"/>
                <a:gd name="T51" fmla="*/ 186 h 204"/>
                <a:gd name="T52" fmla="*/ 68 w 170"/>
                <a:gd name="T53" fmla="*/ 190 h 204"/>
                <a:gd name="T54" fmla="*/ 80 w 170"/>
                <a:gd name="T55" fmla="*/ 192 h 204"/>
                <a:gd name="T56" fmla="*/ 0 w 170"/>
                <a:gd name="T57" fmla="*/ 204 h 204"/>
                <a:gd name="T58" fmla="*/ 4 w 170"/>
                <a:gd name="T59" fmla="*/ 192 h 204"/>
                <a:gd name="T60" fmla="*/ 14 w 170"/>
                <a:gd name="T61" fmla="*/ 190 h 204"/>
                <a:gd name="T62" fmla="*/ 18 w 170"/>
                <a:gd name="T63" fmla="*/ 186 h 204"/>
                <a:gd name="T64" fmla="*/ 22 w 170"/>
                <a:gd name="T65" fmla="*/ 166 h 204"/>
                <a:gd name="T66" fmla="*/ 22 w 170"/>
                <a:gd name="T67" fmla="*/ 36 h 204"/>
                <a:gd name="T68" fmla="*/ 18 w 170"/>
                <a:gd name="T69" fmla="*/ 16 h 204"/>
                <a:gd name="T70" fmla="*/ 14 w 170"/>
                <a:gd name="T71" fmla="*/ 14 h 204"/>
                <a:gd name="T72" fmla="*/ 0 w 170"/>
                <a:gd name="T73" fmla="*/ 12 h 204"/>
                <a:gd name="T74" fmla="*/ 60 w 170"/>
                <a:gd name="T7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204">
                  <a:moveTo>
                    <a:pt x="60" y="88"/>
                  </a:moveTo>
                  <a:lnTo>
                    <a:pt x="60" y="88"/>
                  </a:lnTo>
                  <a:lnTo>
                    <a:pt x="70" y="76"/>
                  </a:lnTo>
                  <a:lnTo>
                    <a:pt x="80" y="66"/>
                  </a:lnTo>
                  <a:lnTo>
                    <a:pt x="80" y="66"/>
                  </a:lnTo>
                  <a:lnTo>
                    <a:pt x="94" y="60"/>
                  </a:lnTo>
                  <a:lnTo>
                    <a:pt x="108" y="58"/>
                  </a:lnTo>
                  <a:lnTo>
                    <a:pt x="108" y="58"/>
                  </a:lnTo>
                  <a:lnTo>
                    <a:pt x="118" y="60"/>
                  </a:lnTo>
                  <a:lnTo>
                    <a:pt x="126" y="62"/>
                  </a:lnTo>
                  <a:lnTo>
                    <a:pt x="132" y="66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2" y="76"/>
                  </a:lnTo>
                  <a:lnTo>
                    <a:pt x="146" y="84"/>
                  </a:lnTo>
                  <a:lnTo>
                    <a:pt x="148" y="94"/>
                  </a:lnTo>
                  <a:lnTo>
                    <a:pt x="148" y="104"/>
                  </a:lnTo>
                  <a:lnTo>
                    <a:pt x="148" y="166"/>
                  </a:lnTo>
                  <a:lnTo>
                    <a:pt x="148" y="166"/>
                  </a:lnTo>
                  <a:lnTo>
                    <a:pt x="150" y="180"/>
                  </a:lnTo>
                  <a:lnTo>
                    <a:pt x="152" y="186"/>
                  </a:lnTo>
                  <a:lnTo>
                    <a:pt x="152" y="186"/>
                  </a:lnTo>
                  <a:lnTo>
                    <a:pt x="156" y="190"/>
                  </a:lnTo>
                  <a:lnTo>
                    <a:pt x="168" y="192"/>
                  </a:lnTo>
                  <a:lnTo>
                    <a:pt x="170" y="192"/>
                  </a:lnTo>
                  <a:lnTo>
                    <a:pt x="170" y="204"/>
                  </a:lnTo>
                  <a:lnTo>
                    <a:pt x="90" y="204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102" y="190"/>
                  </a:lnTo>
                  <a:lnTo>
                    <a:pt x="108" y="186"/>
                  </a:lnTo>
                  <a:lnTo>
                    <a:pt x="108" y="186"/>
                  </a:lnTo>
                  <a:lnTo>
                    <a:pt x="110" y="180"/>
                  </a:lnTo>
                  <a:lnTo>
                    <a:pt x="110" y="166"/>
                  </a:lnTo>
                  <a:lnTo>
                    <a:pt x="110" y="108"/>
                  </a:lnTo>
                  <a:lnTo>
                    <a:pt x="110" y="108"/>
                  </a:lnTo>
                  <a:lnTo>
                    <a:pt x="110" y="94"/>
                  </a:lnTo>
                  <a:lnTo>
                    <a:pt x="108" y="86"/>
                  </a:lnTo>
                  <a:lnTo>
                    <a:pt x="108" y="86"/>
                  </a:lnTo>
                  <a:lnTo>
                    <a:pt x="102" y="82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84" y="82"/>
                  </a:lnTo>
                  <a:lnTo>
                    <a:pt x="76" y="86"/>
                  </a:lnTo>
                  <a:lnTo>
                    <a:pt x="76" y="86"/>
                  </a:lnTo>
                  <a:lnTo>
                    <a:pt x="68" y="94"/>
                  </a:lnTo>
                  <a:lnTo>
                    <a:pt x="60" y="102"/>
                  </a:ln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2"/>
            <p:cNvSpPr>
              <a:spLocks noEditPoints="1"/>
            </p:cNvSpPr>
            <p:nvPr/>
          </p:nvSpPr>
          <p:spPr bwMode="auto">
            <a:xfrm>
              <a:off x="3111" y="2007"/>
              <a:ext cx="128" cy="148"/>
            </a:xfrm>
            <a:custGeom>
              <a:avLst/>
              <a:gdLst>
                <a:gd name="T0" fmla="*/ 128 w 128"/>
                <a:gd name="T1" fmla="*/ 140 h 148"/>
                <a:gd name="T2" fmla="*/ 78 w 128"/>
                <a:gd name="T3" fmla="*/ 148 h 148"/>
                <a:gd name="T4" fmla="*/ 62 w 128"/>
                <a:gd name="T5" fmla="*/ 148 h 148"/>
                <a:gd name="T6" fmla="*/ 32 w 128"/>
                <a:gd name="T7" fmla="*/ 138 h 148"/>
                <a:gd name="T8" fmla="*/ 20 w 128"/>
                <a:gd name="T9" fmla="*/ 128 h 148"/>
                <a:gd name="T10" fmla="*/ 6 w 128"/>
                <a:gd name="T11" fmla="*/ 104 h 148"/>
                <a:gd name="T12" fmla="*/ 0 w 128"/>
                <a:gd name="T13" fmla="*/ 72 h 148"/>
                <a:gd name="T14" fmla="*/ 2 w 128"/>
                <a:gd name="T15" fmla="*/ 58 h 148"/>
                <a:gd name="T16" fmla="*/ 10 w 128"/>
                <a:gd name="T17" fmla="*/ 32 h 148"/>
                <a:gd name="T18" fmla="*/ 18 w 128"/>
                <a:gd name="T19" fmla="*/ 20 h 148"/>
                <a:gd name="T20" fmla="*/ 40 w 128"/>
                <a:gd name="T21" fmla="*/ 6 h 148"/>
                <a:gd name="T22" fmla="*/ 68 w 128"/>
                <a:gd name="T23" fmla="*/ 0 h 148"/>
                <a:gd name="T24" fmla="*/ 82 w 128"/>
                <a:gd name="T25" fmla="*/ 2 h 148"/>
                <a:gd name="T26" fmla="*/ 104 w 128"/>
                <a:gd name="T27" fmla="*/ 10 h 148"/>
                <a:gd name="T28" fmla="*/ 120 w 128"/>
                <a:gd name="T29" fmla="*/ 28 h 148"/>
                <a:gd name="T30" fmla="*/ 126 w 128"/>
                <a:gd name="T31" fmla="*/ 56 h 148"/>
                <a:gd name="T32" fmla="*/ 128 w 128"/>
                <a:gd name="T33" fmla="*/ 76 h 148"/>
                <a:gd name="T34" fmla="*/ 40 w 128"/>
                <a:gd name="T35" fmla="*/ 76 h 148"/>
                <a:gd name="T36" fmla="*/ 42 w 128"/>
                <a:gd name="T37" fmla="*/ 100 h 148"/>
                <a:gd name="T38" fmla="*/ 52 w 128"/>
                <a:gd name="T39" fmla="*/ 116 h 148"/>
                <a:gd name="T40" fmla="*/ 58 w 128"/>
                <a:gd name="T41" fmla="*/ 122 h 148"/>
                <a:gd name="T42" fmla="*/ 78 w 128"/>
                <a:gd name="T43" fmla="*/ 128 h 148"/>
                <a:gd name="T44" fmla="*/ 90 w 128"/>
                <a:gd name="T45" fmla="*/ 130 h 148"/>
                <a:gd name="T46" fmla="*/ 128 w 128"/>
                <a:gd name="T47" fmla="*/ 120 h 148"/>
                <a:gd name="T48" fmla="*/ 40 w 128"/>
                <a:gd name="T49" fmla="*/ 64 h 148"/>
                <a:gd name="T50" fmla="*/ 90 w 128"/>
                <a:gd name="T51" fmla="*/ 60 h 148"/>
                <a:gd name="T52" fmla="*/ 88 w 128"/>
                <a:gd name="T53" fmla="*/ 38 h 148"/>
                <a:gd name="T54" fmla="*/ 84 w 128"/>
                <a:gd name="T55" fmla="*/ 22 h 148"/>
                <a:gd name="T56" fmla="*/ 78 w 128"/>
                <a:gd name="T57" fmla="*/ 16 h 148"/>
                <a:gd name="T58" fmla="*/ 66 w 128"/>
                <a:gd name="T59" fmla="*/ 12 h 148"/>
                <a:gd name="T60" fmla="*/ 60 w 128"/>
                <a:gd name="T61" fmla="*/ 14 h 148"/>
                <a:gd name="T62" fmla="*/ 50 w 128"/>
                <a:gd name="T63" fmla="*/ 20 h 148"/>
                <a:gd name="T64" fmla="*/ 46 w 128"/>
                <a:gd name="T65" fmla="*/ 26 h 148"/>
                <a:gd name="T66" fmla="*/ 42 w 128"/>
                <a:gd name="T67" fmla="*/ 42 h 148"/>
                <a:gd name="T68" fmla="*/ 40 w 128"/>
                <a:gd name="T69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48">
                  <a:moveTo>
                    <a:pt x="128" y="140"/>
                  </a:moveTo>
                  <a:lnTo>
                    <a:pt x="128" y="140"/>
                  </a:lnTo>
                  <a:lnTo>
                    <a:pt x="102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2" y="148"/>
                  </a:lnTo>
                  <a:lnTo>
                    <a:pt x="46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20" y="28"/>
                  </a:lnTo>
                  <a:lnTo>
                    <a:pt x="124" y="42"/>
                  </a:lnTo>
                  <a:lnTo>
                    <a:pt x="126" y="56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88"/>
                  </a:lnTo>
                  <a:lnTo>
                    <a:pt x="42" y="100"/>
                  </a:lnTo>
                  <a:lnTo>
                    <a:pt x="46" y="108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8" y="122"/>
                  </a:lnTo>
                  <a:lnTo>
                    <a:pt x="68" y="126"/>
                  </a:lnTo>
                  <a:lnTo>
                    <a:pt x="78" y="128"/>
                  </a:lnTo>
                  <a:lnTo>
                    <a:pt x="90" y="130"/>
                  </a:lnTo>
                  <a:lnTo>
                    <a:pt x="90" y="130"/>
                  </a:lnTo>
                  <a:lnTo>
                    <a:pt x="108" y="128"/>
                  </a:lnTo>
                  <a:lnTo>
                    <a:pt x="128" y="120"/>
                  </a:lnTo>
                  <a:lnTo>
                    <a:pt x="128" y="140"/>
                  </a:lnTo>
                  <a:close/>
                  <a:moveTo>
                    <a:pt x="40" y="64"/>
                  </a:move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3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6" y="16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2" y="42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3"/>
            <p:cNvSpPr>
              <a:spLocks/>
            </p:cNvSpPr>
            <p:nvPr/>
          </p:nvSpPr>
          <p:spPr bwMode="auto">
            <a:xfrm>
              <a:off x="3255" y="2007"/>
              <a:ext cx="112" cy="146"/>
            </a:xfrm>
            <a:custGeom>
              <a:avLst/>
              <a:gdLst>
                <a:gd name="T0" fmla="*/ 60 w 112"/>
                <a:gd name="T1" fmla="*/ 44 h 146"/>
                <a:gd name="T2" fmla="*/ 60 w 112"/>
                <a:gd name="T3" fmla="*/ 108 h 146"/>
                <a:gd name="T4" fmla="*/ 60 w 112"/>
                <a:gd name="T5" fmla="*/ 108 h 146"/>
                <a:gd name="T6" fmla="*/ 60 w 112"/>
                <a:gd name="T7" fmla="*/ 122 h 146"/>
                <a:gd name="T8" fmla="*/ 62 w 112"/>
                <a:gd name="T9" fmla="*/ 128 h 146"/>
                <a:gd name="T10" fmla="*/ 62 w 112"/>
                <a:gd name="T11" fmla="*/ 128 h 146"/>
                <a:gd name="T12" fmla="*/ 68 w 112"/>
                <a:gd name="T13" fmla="*/ 132 h 146"/>
                <a:gd name="T14" fmla="*/ 80 w 112"/>
                <a:gd name="T15" fmla="*/ 134 h 146"/>
                <a:gd name="T16" fmla="*/ 84 w 112"/>
                <a:gd name="T17" fmla="*/ 134 h 146"/>
                <a:gd name="T18" fmla="*/ 84 w 112"/>
                <a:gd name="T19" fmla="*/ 146 h 146"/>
                <a:gd name="T20" fmla="*/ 0 w 112"/>
                <a:gd name="T21" fmla="*/ 146 h 146"/>
                <a:gd name="T22" fmla="*/ 0 w 112"/>
                <a:gd name="T23" fmla="*/ 134 h 146"/>
                <a:gd name="T24" fmla="*/ 2 w 112"/>
                <a:gd name="T25" fmla="*/ 134 h 146"/>
                <a:gd name="T26" fmla="*/ 2 w 112"/>
                <a:gd name="T27" fmla="*/ 134 h 146"/>
                <a:gd name="T28" fmla="*/ 14 w 112"/>
                <a:gd name="T29" fmla="*/ 132 h 146"/>
                <a:gd name="T30" fmla="*/ 18 w 112"/>
                <a:gd name="T31" fmla="*/ 128 h 146"/>
                <a:gd name="T32" fmla="*/ 18 w 112"/>
                <a:gd name="T33" fmla="*/ 128 h 146"/>
                <a:gd name="T34" fmla="*/ 20 w 112"/>
                <a:gd name="T35" fmla="*/ 122 h 146"/>
                <a:gd name="T36" fmla="*/ 20 w 112"/>
                <a:gd name="T37" fmla="*/ 108 h 146"/>
                <a:gd name="T38" fmla="*/ 20 w 112"/>
                <a:gd name="T39" fmla="*/ 42 h 146"/>
                <a:gd name="T40" fmla="*/ 20 w 112"/>
                <a:gd name="T41" fmla="*/ 42 h 146"/>
                <a:gd name="T42" fmla="*/ 20 w 112"/>
                <a:gd name="T43" fmla="*/ 28 h 146"/>
                <a:gd name="T44" fmla="*/ 18 w 112"/>
                <a:gd name="T45" fmla="*/ 20 h 146"/>
                <a:gd name="T46" fmla="*/ 18 w 112"/>
                <a:gd name="T47" fmla="*/ 20 h 146"/>
                <a:gd name="T48" fmla="*/ 14 w 112"/>
                <a:gd name="T49" fmla="*/ 18 h 146"/>
                <a:gd name="T50" fmla="*/ 2 w 112"/>
                <a:gd name="T51" fmla="*/ 16 h 146"/>
                <a:gd name="T52" fmla="*/ 0 w 112"/>
                <a:gd name="T53" fmla="*/ 16 h 146"/>
                <a:gd name="T54" fmla="*/ 0 w 112"/>
                <a:gd name="T55" fmla="*/ 4 h 146"/>
                <a:gd name="T56" fmla="*/ 60 w 112"/>
                <a:gd name="T57" fmla="*/ 4 h 146"/>
                <a:gd name="T58" fmla="*/ 60 w 112"/>
                <a:gd name="T59" fmla="*/ 30 h 146"/>
                <a:gd name="T60" fmla="*/ 60 w 112"/>
                <a:gd name="T61" fmla="*/ 30 h 146"/>
                <a:gd name="T62" fmla="*/ 68 w 112"/>
                <a:gd name="T63" fmla="*/ 18 h 146"/>
                <a:gd name="T64" fmla="*/ 80 w 112"/>
                <a:gd name="T65" fmla="*/ 8 h 146"/>
                <a:gd name="T66" fmla="*/ 90 w 112"/>
                <a:gd name="T67" fmla="*/ 2 h 146"/>
                <a:gd name="T68" fmla="*/ 104 w 112"/>
                <a:gd name="T69" fmla="*/ 0 h 146"/>
                <a:gd name="T70" fmla="*/ 104 w 112"/>
                <a:gd name="T71" fmla="*/ 0 h 146"/>
                <a:gd name="T72" fmla="*/ 112 w 112"/>
                <a:gd name="T73" fmla="*/ 2 h 146"/>
                <a:gd name="T74" fmla="*/ 112 w 112"/>
                <a:gd name="T75" fmla="*/ 46 h 146"/>
                <a:gd name="T76" fmla="*/ 94 w 112"/>
                <a:gd name="T77" fmla="*/ 46 h 146"/>
                <a:gd name="T78" fmla="*/ 94 w 112"/>
                <a:gd name="T79" fmla="*/ 44 h 146"/>
                <a:gd name="T80" fmla="*/ 94 w 112"/>
                <a:gd name="T81" fmla="*/ 44 h 146"/>
                <a:gd name="T82" fmla="*/ 92 w 112"/>
                <a:gd name="T83" fmla="*/ 28 h 146"/>
                <a:gd name="T84" fmla="*/ 92 w 112"/>
                <a:gd name="T85" fmla="*/ 28 h 146"/>
                <a:gd name="T86" fmla="*/ 90 w 112"/>
                <a:gd name="T87" fmla="*/ 26 h 146"/>
                <a:gd name="T88" fmla="*/ 86 w 112"/>
                <a:gd name="T89" fmla="*/ 26 h 146"/>
                <a:gd name="T90" fmla="*/ 86 w 112"/>
                <a:gd name="T91" fmla="*/ 26 h 146"/>
                <a:gd name="T92" fmla="*/ 78 w 112"/>
                <a:gd name="T93" fmla="*/ 28 h 146"/>
                <a:gd name="T94" fmla="*/ 70 w 112"/>
                <a:gd name="T95" fmla="*/ 30 h 146"/>
                <a:gd name="T96" fmla="*/ 64 w 112"/>
                <a:gd name="T97" fmla="*/ 36 h 146"/>
                <a:gd name="T98" fmla="*/ 60 w 112"/>
                <a:gd name="T99" fmla="*/ 44 h 146"/>
                <a:gd name="T100" fmla="*/ 60 w 112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146">
                  <a:moveTo>
                    <a:pt x="60" y="44"/>
                  </a:move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4" y="134"/>
                  </a:lnTo>
                  <a:lnTo>
                    <a:pt x="84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12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60" y="44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4"/>
            <p:cNvSpPr>
              <a:spLocks/>
            </p:cNvSpPr>
            <p:nvPr/>
          </p:nvSpPr>
          <p:spPr bwMode="auto">
            <a:xfrm>
              <a:off x="3383" y="2007"/>
              <a:ext cx="168" cy="146"/>
            </a:xfrm>
            <a:custGeom>
              <a:avLst/>
              <a:gdLst>
                <a:gd name="T0" fmla="*/ 58 w 168"/>
                <a:gd name="T1" fmla="*/ 30 h 146"/>
                <a:gd name="T2" fmla="*/ 80 w 168"/>
                <a:gd name="T3" fmla="*/ 8 h 146"/>
                <a:gd name="T4" fmla="*/ 92 w 168"/>
                <a:gd name="T5" fmla="*/ 2 h 146"/>
                <a:gd name="T6" fmla="*/ 108 w 168"/>
                <a:gd name="T7" fmla="*/ 0 h 146"/>
                <a:gd name="T8" fmla="*/ 124 w 168"/>
                <a:gd name="T9" fmla="*/ 4 h 146"/>
                <a:gd name="T10" fmla="*/ 136 w 168"/>
                <a:gd name="T11" fmla="*/ 12 h 146"/>
                <a:gd name="T12" fmla="*/ 142 w 168"/>
                <a:gd name="T13" fmla="*/ 18 h 146"/>
                <a:gd name="T14" fmla="*/ 148 w 168"/>
                <a:gd name="T15" fmla="*/ 36 h 146"/>
                <a:gd name="T16" fmla="*/ 148 w 168"/>
                <a:gd name="T17" fmla="*/ 108 h 146"/>
                <a:gd name="T18" fmla="*/ 148 w 168"/>
                <a:gd name="T19" fmla="*/ 122 h 146"/>
                <a:gd name="T20" fmla="*/ 150 w 168"/>
                <a:gd name="T21" fmla="*/ 128 h 146"/>
                <a:gd name="T22" fmla="*/ 166 w 168"/>
                <a:gd name="T23" fmla="*/ 134 h 146"/>
                <a:gd name="T24" fmla="*/ 168 w 168"/>
                <a:gd name="T25" fmla="*/ 146 h 146"/>
                <a:gd name="T26" fmla="*/ 88 w 168"/>
                <a:gd name="T27" fmla="*/ 134 h 146"/>
                <a:gd name="T28" fmla="*/ 92 w 168"/>
                <a:gd name="T29" fmla="*/ 134 h 146"/>
                <a:gd name="T30" fmla="*/ 106 w 168"/>
                <a:gd name="T31" fmla="*/ 128 h 146"/>
                <a:gd name="T32" fmla="*/ 108 w 168"/>
                <a:gd name="T33" fmla="*/ 122 h 146"/>
                <a:gd name="T34" fmla="*/ 110 w 168"/>
                <a:gd name="T35" fmla="*/ 50 h 146"/>
                <a:gd name="T36" fmla="*/ 108 w 168"/>
                <a:gd name="T37" fmla="*/ 36 h 146"/>
                <a:gd name="T38" fmla="*/ 106 w 168"/>
                <a:gd name="T39" fmla="*/ 28 h 146"/>
                <a:gd name="T40" fmla="*/ 92 w 168"/>
                <a:gd name="T41" fmla="*/ 24 h 146"/>
                <a:gd name="T42" fmla="*/ 84 w 168"/>
                <a:gd name="T43" fmla="*/ 24 h 146"/>
                <a:gd name="T44" fmla="*/ 76 w 168"/>
                <a:gd name="T45" fmla="*/ 28 h 146"/>
                <a:gd name="T46" fmla="*/ 58 w 168"/>
                <a:gd name="T47" fmla="*/ 44 h 146"/>
                <a:gd name="T48" fmla="*/ 58 w 168"/>
                <a:gd name="T49" fmla="*/ 108 h 146"/>
                <a:gd name="T50" fmla="*/ 62 w 168"/>
                <a:gd name="T51" fmla="*/ 128 h 146"/>
                <a:gd name="T52" fmla="*/ 66 w 168"/>
                <a:gd name="T53" fmla="*/ 132 h 146"/>
                <a:gd name="T54" fmla="*/ 80 w 168"/>
                <a:gd name="T55" fmla="*/ 134 h 146"/>
                <a:gd name="T56" fmla="*/ 0 w 168"/>
                <a:gd name="T57" fmla="*/ 146 h 146"/>
                <a:gd name="T58" fmla="*/ 2 w 168"/>
                <a:gd name="T59" fmla="*/ 134 h 146"/>
                <a:gd name="T60" fmla="*/ 12 w 168"/>
                <a:gd name="T61" fmla="*/ 132 h 146"/>
                <a:gd name="T62" fmla="*/ 18 w 168"/>
                <a:gd name="T63" fmla="*/ 128 h 146"/>
                <a:gd name="T64" fmla="*/ 20 w 168"/>
                <a:gd name="T65" fmla="*/ 108 h 146"/>
                <a:gd name="T66" fmla="*/ 20 w 168"/>
                <a:gd name="T67" fmla="*/ 42 h 146"/>
                <a:gd name="T68" fmla="*/ 18 w 168"/>
                <a:gd name="T69" fmla="*/ 20 h 146"/>
                <a:gd name="T70" fmla="*/ 12 w 168"/>
                <a:gd name="T71" fmla="*/ 18 h 146"/>
                <a:gd name="T72" fmla="*/ 0 w 168"/>
                <a:gd name="T73" fmla="*/ 16 h 146"/>
                <a:gd name="T74" fmla="*/ 58 w 168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8" h="146">
                  <a:moveTo>
                    <a:pt x="58" y="30"/>
                  </a:moveTo>
                  <a:lnTo>
                    <a:pt x="58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8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22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68" y="134"/>
                  </a:lnTo>
                  <a:lnTo>
                    <a:pt x="168" y="146"/>
                  </a:lnTo>
                  <a:lnTo>
                    <a:pt x="88" y="146"/>
                  </a:lnTo>
                  <a:lnTo>
                    <a:pt x="88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6" y="128"/>
                  </a:lnTo>
                  <a:lnTo>
                    <a:pt x="106" y="128"/>
                  </a:lnTo>
                  <a:lnTo>
                    <a:pt x="108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08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0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6" y="36"/>
                  </a:lnTo>
                  <a:lnTo>
                    <a:pt x="58" y="44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76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5"/>
            <p:cNvSpPr>
              <a:spLocks/>
            </p:cNvSpPr>
            <p:nvPr/>
          </p:nvSpPr>
          <p:spPr bwMode="auto">
            <a:xfrm>
              <a:off x="3629" y="1961"/>
              <a:ext cx="82" cy="192"/>
            </a:xfrm>
            <a:custGeom>
              <a:avLst/>
              <a:gdLst>
                <a:gd name="T0" fmla="*/ 82 w 82"/>
                <a:gd name="T1" fmla="*/ 192 h 192"/>
                <a:gd name="T2" fmla="*/ 0 w 82"/>
                <a:gd name="T3" fmla="*/ 192 h 192"/>
                <a:gd name="T4" fmla="*/ 0 w 82"/>
                <a:gd name="T5" fmla="*/ 180 h 192"/>
                <a:gd name="T6" fmla="*/ 2 w 82"/>
                <a:gd name="T7" fmla="*/ 180 h 192"/>
                <a:gd name="T8" fmla="*/ 2 w 82"/>
                <a:gd name="T9" fmla="*/ 180 h 192"/>
                <a:gd name="T10" fmla="*/ 14 w 82"/>
                <a:gd name="T11" fmla="*/ 178 h 192"/>
                <a:gd name="T12" fmla="*/ 18 w 82"/>
                <a:gd name="T13" fmla="*/ 174 h 192"/>
                <a:gd name="T14" fmla="*/ 18 w 82"/>
                <a:gd name="T15" fmla="*/ 174 h 192"/>
                <a:gd name="T16" fmla="*/ 20 w 82"/>
                <a:gd name="T17" fmla="*/ 168 h 192"/>
                <a:gd name="T18" fmla="*/ 20 w 82"/>
                <a:gd name="T19" fmla="*/ 154 h 192"/>
                <a:gd name="T20" fmla="*/ 20 w 82"/>
                <a:gd name="T21" fmla="*/ 38 h 192"/>
                <a:gd name="T22" fmla="*/ 20 w 82"/>
                <a:gd name="T23" fmla="*/ 38 h 192"/>
                <a:gd name="T24" fmla="*/ 20 w 82"/>
                <a:gd name="T25" fmla="*/ 24 h 192"/>
                <a:gd name="T26" fmla="*/ 18 w 82"/>
                <a:gd name="T27" fmla="*/ 16 h 192"/>
                <a:gd name="T28" fmla="*/ 18 w 82"/>
                <a:gd name="T29" fmla="*/ 16 h 192"/>
                <a:gd name="T30" fmla="*/ 14 w 82"/>
                <a:gd name="T31" fmla="*/ 14 h 192"/>
                <a:gd name="T32" fmla="*/ 2 w 82"/>
                <a:gd name="T33" fmla="*/ 12 h 192"/>
                <a:gd name="T34" fmla="*/ 0 w 82"/>
                <a:gd name="T35" fmla="*/ 12 h 192"/>
                <a:gd name="T36" fmla="*/ 0 w 82"/>
                <a:gd name="T37" fmla="*/ 0 h 192"/>
                <a:gd name="T38" fmla="*/ 82 w 82"/>
                <a:gd name="T39" fmla="*/ 0 h 192"/>
                <a:gd name="T40" fmla="*/ 82 w 82"/>
                <a:gd name="T41" fmla="*/ 12 h 192"/>
                <a:gd name="T42" fmla="*/ 80 w 82"/>
                <a:gd name="T43" fmla="*/ 12 h 192"/>
                <a:gd name="T44" fmla="*/ 80 w 82"/>
                <a:gd name="T45" fmla="*/ 12 h 192"/>
                <a:gd name="T46" fmla="*/ 68 w 82"/>
                <a:gd name="T47" fmla="*/ 14 h 192"/>
                <a:gd name="T48" fmla="*/ 64 w 82"/>
                <a:gd name="T49" fmla="*/ 16 h 192"/>
                <a:gd name="T50" fmla="*/ 64 w 82"/>
                <a:gd name="T51" fmla="*/ 16 h 192"/>
                <a:gd name="T52" fmla="*/ 62 w 82"/>
                <a:gd name="T53" fmla="*/ 24 h 192"/>
                <a:gd name="T54" fmla="*/ 60 w 82"/>
                <a:gd name="T55" fmla="*/ 38 h 192"/>
                <a:gd name="T56" fmla="*/ 60 w 82"/>
                <a:gd name="T57" fmla="*/ 154 h 192"/>
                <a:gd name="T58" fmla="*/ 60 w 82"/>
                <a:gd name="T59" fmla="*/ 154 h 192"/>
                <a:gd name="T60" fmla="*/ 62 w 82"/>
                <a:gd name="T61" fmla="*/ 168 h 192"/>
                <a:gd name="T62" fmla="*/ 64 w 82"/>
                <a:gd name="T63" fmla="*/ 174 h 192"/>
                <a:gd name="T64" fmla="*/ 64 w 82"/>
                <a:gd name="T65" fmla="*/ 174 h 192"/>
                <a:gd name="T66" fmla="*/ 68 w 82"/>
                <a:gd name="T67" fmla="*/ 178 h 192"/>
                <a:gd name="T68" fmla="*/ 80 w 82"/>
                <a:gd name="T69" fmla="*/ 180 h 192"/>
                <a:gd name="T70" fmla="*/ 82 w 82"/>
                <a:gd name="T71" fmla="*/ 180 h 192"/>
                <a:gd name="T72" fmla="*/ 82 w 82"/>
                <a:gd name="T7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192">
                  <a:moveTo>
                    <a:pt x="82" y="192"/>
                  </a:moveTo>
                  <a:lnTo>
                    <a:pt x="0" y="19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14" y="178"/>
                  </a:lnTo>
                  <a:lnTo>
                    <a:pt x="18" y="174"/>
                  </a:lnTo>
                  <a:lnTo>
                    <a:pt x="18" y="174"/>
                  </a:lnTo>
                  <a:lnTo>
                    <a:pt x="20" y="168"/>
                  </a:lnTo>
                  <a:lnTo>
                    <a:pt x="20" y="154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68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2" y="24"/>
                  </a:lnTo>
                  <a:lnTo>
                    <a:pt x="60" y="38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68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8" y="178"/>
                  </a:lnTo>
                  <a:lnTo>
                    <a:pt x="80" y="180"/>
                  </a:lnTo>
                  <a:lnTo>
                    <a:pt x="82" y="180"/>
                  </a:lnTo>
                  <a:lnTo>
                    <a:pt x="82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6"/>
            <p:cNvSpPr>
              <a:spLocks/>
            </p:cNvSpPr>
            <p:nvPr/>
          </p:nvSpPr>
          <p:spPr bwMode="auto">
            <a:xfrm>
              <a:off x="3731" y="1949"/>
              <a:ext cx="80" cy="204"/>
            </a:xfrm>
            <a:custGeom>
              <a:avLst/>
              <a:gdLst>
                <a:gd name="T0" fmla="*/ 58 w 80"/>
                <a:gd name="T1" fmla="*/ 0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36 h 204"/>
                <a:gd name="T40" fmla="*/ 20 w 80"/>
                <a:gd name="T41" fmla="*/ 36 h 204"/>
                <a:gd name="T42" fmla="*/ 20 w 80"/>
                <a:gd name="T43" fmla="*/ 24 h 204"/>
                <a:gd name="T44" fmla="*/ 18 w 80"/>
                <a:gd name="T45" fmla="*/ 16 h 204"/>
                <a:gd name="T46" fmla="*/ 18 w 80"/>
                <a:gd name="T47" fmla="*/ 16 h 204"/>
                <a:gd name="T48" fmla="*/ 12 w 80"/>
                <a:gd name="T49" fmla="*/ 14 h 204"/>
                <a:gd name="T50" fmla="*/ 2 w 80"/>
                <a:gd name="T51" fmla="*/ 12 h 204"/>
                <a:gd name="T52" fmla="*/ 0 w 80"/>
                <a:gd name="T53" fmla="*/ 12 h 204"/>
                <a:gd name="T54" fmla="*/ 0 w 80"/>
                <a:gd name="T55" fmla="*/ 0 h 204"/>
                <a:gd name="T56" fmla="*/ 58 w 80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04">
                  <a:moveTo>
                    <a:pt x="58" y="0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7"/>
            <p:cNvSpPr>
              <a:spLocks/>
            </p:cNvSpPr>
            <p:nvPr/>
          </p:nvSpPr>
          <p:spPr bwMode="auto">
            <a:xfrm>
              <a:off x="3827" y="1949"/>
              <a:ext cx="80" cy="204"/>
            </a:xfrm>
            <a:custGeom>
              <a:avLst/>
              <a:gdLst>
                <a:gd name="T0" fmla="*/ 60 w 80"/>
                <a:gd name="T1" fmla="*/ 0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36 h 204"/>
                <a:gd name="T40" fmla="*/ 20 w 80"/>
                <a:gd name="T41" fmla="*/ 36 h 204"/>
                <a:gd name="T42" fmla="*/ 20 w 80"/>
                <a:gd name="T43" fmla="*/ 24 h 204"/>
                <a:gd name="T44" fmla="*/ 18 w 80"/>
                <a:gd name="T45" fmla="*/ 16 h 204"/>
                <a:gd name="T46" fmla="*/ 18 w 80"/>
                <a:gd name="T47" fmla="*/ 16 h 204"/>
                <a:gd name="T48" fmla="*/ 14 w 80"/>
                <a:gd name="T49" fmla="*/ 14 h 204"/>
                <a:gd name="T50" fmla="*/ 2 w 80"/>
                <a:gd name="T51" fmla="*/ 12 h 204"/>
                <a:gd name="T52" fmla="*/ 0 w 80"/>
                <a:gd name="T53" fmla="*/ 12 h 204"/>
                <a:gd name="T54" fmla="*/ 0 w 80"/>
                <a:gd name="T55" fmla="*/ 0 h 204"/>
                <a:gd name="T56" fmla="*/ 60 w 80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204">
                  <a:moveTo>
                    <a:pt x="60" y="0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36"/>
                  </a:lnTo>
                  <a:lnTo>
                    <a:pt x="20" y="36"/>
                  </a:lnTo>
                  <a:lnTo>
                    <a:pt x="20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8"/>
            <p:cNvSpPr>
              <a:spLocks noEditPoints="1"/>
            </p:cNvSpPr>
            <p:nvPr/>
          </p:nvSpPr>
          <p:spPr bwMode="auto">
            <a:xfrm>
              <a:off x="3923" y="1949"/>
              <a:ext cx="80" cy="204"/>
            </a:xfrm>
            <a:custGeom>
              <a:avLst/>
              <a:gdLst>
                <a:gd name="T0" fmla="*/ 60 w 80"/>
                <a:gd name="T1" fmla="*/ 62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8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4 w 80"/>
                <a:gd name="T25" fmla="*/ 192 h 204"/>
                <a:gd name="T26" fmla="*/ 4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2 w 80"/>
                <a:gd name="T37" fmla="*/ 166 h 204"/>
                <a:gd name="T38" fmla="*/ 22 w 80"/>
                <a:gd name="T39" fmla="*/ 100 h 204"/>
                <a:gd name="T40" fmla="*/ 22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4 w 80"/>
                <a:gd name="T49" fmla="*/ 76 h 204"/>
                <a:gd name="T50" fmla="*/ 4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60 w 80"/>
                <a:gd name="T57" fmla="*/ 62 h 204"/>
                <a:gd name="T58" fmla="*/ 22 w 80"/>
                <a:gd name="T59" fmla="*/ 38 h 204"/>
                <a:gd name="T60" fmla="*/ 22 w 80"/>
                <a:gd name="T61" fmla="*/ 0 h 204"/>
                <a:gd name="T62" fmla="*/ 60 w 80"/>
                <a:gd name="T63" fmla="*/ 0 h 204"/>
                <a:gd name="T64" fmla="*/ 60 w 80"/>
                <a:gd name="T65" fmla="*/ 38 h 204"/>
                <a:gd name="T66" fmla="*/ 22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60" y="62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60" y="62"/>
                  </a:lnTo>
                  <a:close/>
                  <a:moveTo>
                    <a:pt x="22" y="38"/>
                  </a:moveTo>
                  <a:lnTo>
                    <a:pt x="22" y="0"/>
                  </a:lnTo>
                  <a:lnTo>
                    <a:pt x="60" y="0"/>
                  </a:lnTo>
                  <a:lnTo>
                    <a:pt x="60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9"/>
            <p:cNvSpPr>
              <a:spLocks/>
            </p:cNvSpPr>
            <p:nvPr/>
          </p:nvSpPr>
          <p:spPr bwMode="auto">
            <a:xfrm>
              <a:off x="4017" y="2007"/>
              <a:ext cx="170" cy="146"/>
            </a:xfrm>
            <a:custGeom>
              <a:avLst/>
              <a:gdLst>
                <a:gd name="T0" fmla="*/ 60 w 170"/>
                <a:gd name="T1" fmla="*/ 30 h 146"/>
                <a:gd name="T2" fmla="*/ 80 w 170"/>
                <a:gd name="T3" fmla="*/ 8 h 146"/>
                <a:gd name="T4" fmla="*/ 94 w 170"/>
                <a:gd name="T5" fmla="*/ 2 h 146"/>
                <a:gd name="T6" fmla="*/ 108 w 170"/>
                <a:gd name="T7" fmla="*/ 0 h 146"/>
                <a:gd name="T8" fmla="*/ 124 w 170"/>
                <a:gd name="T9" fmla="*/ 4 h 146"/>
                <a:gd name="T10" fmla="*/ 138 w 170"/>
                <a:gd name="T11" fmla="*/ 12 h 146"/>
                <a:gd name="T12" fmla="*/ 142 w 170"/>
                <a:gd name="T13" fmla="*/ 18 h 146"/>
                <a:gd name="T14" fmla="*/ 148 w 170"/>
                <a:gd name="T15" fmla="*/ 36 h 146"/>
                <a:gd name="T16" fmla="*/ 148 w 170"/>
                <a:gd name="T17" fmla="*/ 108 h 146"/>
                <a:gd name="T18" fmla="*/ 150 w 170"/>
                <a:gd name="T19" fmla="*/ 122 h 146"/>
                <a:gd name="T20" fmla="*/ 152 w 170"/>
                <a:gd name="T21" fmla="*/ 128 h 146"/>
                <a:gd name="T22" fmla="*/ 166 w 170"/>
                <a:gd name="T23" fmla="*/ 134 h 146"/>
                <a:gd name="T24" fmla="*/ 170 w 170"/>
                <a:gd name="T25" fmla="*/ 146 h 146"/>
                <a:gd name="T26" fmla="*/ 90 w 170"/>
                <a:gd name="T27" fmla="*/ 134 h 146"/>
                <a:gd name="T28" fmla="*/ 92 w 170"/>
                <a:gd name="T29" fmla="*/ 134 h 146"/>
                <a:gd name="T30" fmla="*/ 108 w 170"/>
                <a:gd name="T31" fmla="*/ 128 h 146"/>
                <a:gd name="T32" fmla="*/ 110 w 170"/>
                <a:gd name="T33" fmla="*/ 122 h 146"/>
                <a:gd name="T34" fmla="*/ 110 w 170"/>
                <a:gd name="T35" fmla="*/ 50 h 146"/>
                <a:gd name="T36" fmla="*/ 110 w 170"/>
                <a:gd name="T37" fmla="*/ 36 h 146"/>
                <a:gd name="T38" fmla="*/ 106 w 170"/>
                <a:gd name="T39" fmla="*/ 28 h 146"/>
                <a:gd name="T40" fmla="*/ 94 w 170"/>
                <a:gd name="T41" fmla="*/ 24 h 146"/>
                <a:gd name="T42" fmla="*/ 84 w 170"/>
                <a:gd name="T43" fmla="*/ 24 h 146"/>
                <a:gd name="T44" fmla="*/ 76 w 170"/>
                <a:gd name="T45" fmla="*/ 28 h 146"/>
                <a:gd name="T46" fmla="*/ 60 w 170"/>
                <a:gd name="T47" fmla="*/ 44 h 146"/>
                <a:gd name="T48" fmla="*/ 60 w 170"/>
                <a:gd name="T49" fmla="*/ 108 h 146"/>
                <a:gd name="T50" fmla="*/ 62 w 170"/>
                <a:gd name="T51" fmla="*/ 128 h 146"/>
                <a:gd name="T52" fmla="*/ 68 w 170"/>
                <a:gd name="T53" fmla="*/ 132 h 146"/>
                <a:gd name="T54" fmla="*/ 80 w 170"/>
                <a:gd name="T55" fmla="*/ 134 h 146"/>
                <a:gd name="T56" fmla="*/ 0 w 170"/>
                <a:gd name="T57" fmla="*/ 146 h 146"/>
                <a:gd name="T58" fmla="*/ 2 w 170"/>
                <a:gd name="T59" fmla="*/ 134 h 146"/>
                <a:gd name="T60" fmla="*/ 14 w 170"/>
                <a:gd name="T61" fmla="*/ 132 h 146"/>
                <a:gd name="T62" fmla="*/ 18 w 170"/>
                <a:gd name="T63" fmla="*/ 128 h 146"/>
                <a:gd name="T64" fmla="*/ 22 w 170"/>
                <a:gd name="T65" fmla="*/ 108 h 146"/>
                <a:gd name="T66" fmla="*/ 22 w 170"/>
                <a:gd name="T67" fmla="*/ 42 h 146"/>
                <a:gd name="T68" fmla="*/ 18 w 170"/>
                <a:gd name="T69" fmla="*/ 20 h 146"/>
                <a:gd name="T70" fmla="*/ 14 w 170"/>
                <a:gd name="T71" fmla="*/ 18 h 146"/>
                <a:gd name="T72" fmla="*/ 0 w 170"/>
                <a:gd name="T73" fmla="*/ 16 h 146"/>
                <a:gd name="T74" fmla="*/ 60 w 170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46">
                  <a:moveTo>
                    <a:pt x="60" y="30"/>
                  </a:move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4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50" y="122"/>
                  </a:lnTo>
                  <a:lnTo>
                    <a:pt x="152" y="128"/>
                  </a:lnTo>
                  <a:lnTo>
                    <a:pt x="152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46"/>
                  </a:lnTo>
                  <a:lnTo>
                    <a:pt x="90" y="146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2" y="108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30"/>
            <p:cNvSpPr>
              <a:spLocks noEditPoints="1"/>
            </p:cNvSpPr>
            <p:nvPr/>
          </p:nvSpPr>
          <p:spPr bwMode="auto">
            <a:xfrm>
              <a:off x="4191" y="2007"/>
              <a:ext cx="148" cy="148"/>
            </a:xfrm>
            <a:custGeom>
              <a:avLst/>
              <a:gdLst>
                <a:gd name="T0" fmla="*/ 74 w 148"/>
                <a:gd name="T1" fmla="*/ 148 h 148"/>
                <a:gd name="T2" fmla="*/ 44 w 148"/>
                <a:gd name="T3" fmla="*/ 144 h 148"/>
                <a:gd name="T4" fmla="*/ 20 w 148"/>
                <a:gd name="T5" fmla="*/ 128 h 148"/>
                <a:gd name="T6" fmla="*/ 12 w 148"/>
                <a:gd name="T7" fmla="*/ 118 h 148"/>
                <a:gd name="T8" fmla="*/ 2 w 148"/>
                <a:gd name="T9" fmla="*/ 90 h 148"/>
                <a:gd name="T10" fmla="*/ 0 w 148"/>
                <a:gd name="T11" fmla="*/ 74 h 148"/>
                <a:gd name="T12" fmla="*/ 6 w 148"/>
                <a:gd name="T13" fmla="*/ 44 h 148"/>
                <a:gd name="T14" fmla="*/ 20 w 148"/>
                <a:gd name="T15" fmla="*/ 20 h 148"/>
                <a:gd name="T16" fmla="*/ 32 w 148"/>
                <a:gd name="T17" fmla="*/ 12 h 148"/>
                <a:gd name="T18" fmla="*/ 58 w 148"/>
                <a:gd name="T19" fmla="*/ 2 h 148"/>
                <a:gd name="T20" fmla="*/ 74 w 148"/>
                <a:gd name="T21" fmla="*/ 0 h 148"/>
                <a:gd name="T22" fmla="*/ 106 w 148"/>
                <a:gd name="T23" fmla="*/ 6 h 148"/>
                <a:gd name="T24" fmla="*/ 128 w 148"/>
                <a:gd name="T25" fmla="*/ 20 h 148"/>
                <a:gd name="T26" fmla="*/ 136 w 148"/>
                <a:gd name="T27" fmla="*/ 32 h 148"/>
                <a:gd name="T28" fmla="*/ 146 w 148"/>
                <a:gd name="T29" fmla="*/ 58 h 148"/>
                <a:gd name="T30" fmla="*/ 148 w 148"/>
                <a:gd name="T31" fmla="*/ 74 h 148"/>
                <a:gd name="T32" fmla="*/ 144 w 148"/>
                <a:gd name="T33" fmla="*/ 106 h 148"/>
                <a:gd name="T34" fmla="*/ 128 w 148"/>
                <a:gd name="T35" fmla="*/ 128 h 148"/>
                <a:gd name="T36" fmla="*/ 118 w 148"/>
                <a:gd name="T37" fmla="*/ 138 h 148"/>
                <a:gd name="T38" fmla="*/ 90 w 148"/>
                <a:gd name="T39" fmla="*/ 148 h 148"/>
                <a:gd name="T40" fmla="*/ 74 w 148"/>
                <a:gd name="T41" fmla="*/ 148 h 148"/>
                <a:gd name="T42" fmla="*/ 74 w 148"/>
                <a:gd name="T43" fmla="*/ 134 h 148"/>
                <a:gd name="T44" fmla="*/ 88 w 148"/>
                <a:gd name="T45" fmla="*/ 132 h 148"/>
                <a:gd name="T46" fmla="*/ 98 w 148"/>
                <a:gd name="T47" fmla="*/ 120 h 148"/>
                <a:gd name="T48" fmla="*/ 102 w 148"/>
                <a:gd name="T49" fmla="*/ 112 h 148"/>
                <a:gd name="T50" fmla="*/ 106 w 148"/>
                <a:gd name="T51" fmla="*/ 74 h 148"/>
                <a:gd name="T52" fmla="*/ 104 w 148"/>
                <a:gd name="T53" fmla="*/ 48 h 148"/>
                <a:gd name="T54" fmla="*/ 98 w 148"/>
                <a:gd name="T55" fmla="*/ 30 h 148"/>
                <a:gd name="T56" fmla="*/ 94 w 148"/>
                <a:gd name="T57" fmla="*/ 22 h 148"/>
                <a:gd name="T58" fmla="*/ 82 w 148"/>
                <a:gd name="T59" fmla="*/ 14 h 148"/>
                <a:gd name="T60" fmla="*/ 74 w 148"/>
                <a:gd name="T61" fmla="*/ 14 h 148"/>
                <a:gd name="T62" fmla="*/ 60 w 148"/>
                <a:gd name="T63" fmla="*/ 18 h 148"/>
                <a:gd name="T64" fmla="*/ 50 w 148"/>
                <a:gd name="T65" fmla="*/ 30 h 148"/>
                <a:gd name="T66" fmla="*/ 48 w 148"/>
                <a:gd name="T67" fmla="*/ 38 h 148"/>
                <a:gd name="T68" fmla="*/ 42 w 148"/>
                <a:gd name="T69" fmla="*/ 74 h 148"/>
                <a:gd name="T70" fmla="*/ 44 w 148"/>
                <a:gd name="T71" fmla="*/ 100 h 148"/>
                <a:gd name="T72" fmla="*/ 50 w 148"/>
                <a:gd name="T73" fmla="*/ 120 h 148"/>
                <a:gd name="T74" fmla="*/ 56 w 148"/>
                <a:gd name="T75" fmla="*/ 126 h 148"/>
                <a:gd name="T76" fmla="*/ 68 w 148"/>
                <a:gd name="T77" fmla="*/ 134 h 148"/>
                <a:gd name="T78" fmla="*/ 74 w 148"/>
                <a:gd name="T79" fmla="*/ 1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8" h="148">
                  <a:moveTo>
                    <a:pt x="74" y="148"/>
                  </a:moveTo>
                  <a:lnTo>
                    <a:pt x="74" y="148"/>
                  </a:lnTo>
                  <a:lnTo>
                    <a:pt x="58" y="148"/>
                  </a:lnTo>
                  <a:lnTo>
                    <a:pt x="44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6" y="106"/>
                  </a:lnTo>
                  <a:lnTo>
                    <a:pt x="2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58"/>
                  </a:lnTo>
                  <a:lnTo>
                    <a:pt x="6" y="44"/>
                  </a:lnTo>
                  <a:lnTo>
                    <a:pt x="12" y="3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32" y="12"/>
                  </a:lnTo>
                  <a:lnTo>
                    <a:pt x="44" y="6"/>
                  </a:lnTo>
                  <a:lnTo>
                    <a:pt x="58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90" y="2"/>
                  </a:lnTo>
                  <a:lnTo>
                    <a:pt x="106" y="6"/>
                  </a:lnTo>
                  <a:lnTo>
                    <a:pt x="118" y="12"/>
                  </a:lnTo>
                  <a:lnTo>
                    <a:pt x="128" y="20"/>
                  </a:lnTo>
                  <a:lnTo>
                    <a:pt x="128" y="20"/>
                  </a:lnTo>
                  <a:lnTo>
                    <a:pt x="136" y="32"/>
                  </a:lnTo>
                  <a:lnTo>
                    <a:pt x="144" y="44"/>
                  </a:lnTo>
                  <a:lnTo>
                    <a:pt x="146" y="58"/>
                  </a:lnTo>
                  <a:lnTo>
                    <a:pt x="148" y="74"/>
                  </a:lnTo>
                  <a:lnTo>
                    <a:pt x="148" y="74"/>
                  </a:lnTo>
                  <a:lnTo>
                    <a:pt x="146" y="90"/>
                  </a:lnTo>
                  <a:lnTo>
                    <a:pt x="144" y="106"/>
                  </a:lnTo>
                  <a:lnTo>
                    <a:pt x="136" y="118"/>
                  </a:lnTo>
                  <a:lnTo>
                    <a:pt x="128" y="128"/>
                  </a:lnTo>
                  <a:lnTo>
                    <a:pt x="128" y="128"/>
                  </a:lnTo>
                  <a:lnTo>
                    <a:pt x="118" y="138"/>
                  </a:lnTo>
                  <a:lnTo>
                    <a:pt x="106" y="144"/>
                  </a:lnTo>
                  <a:lnTo>
                    <a:pt x="90" y="148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74" y="134"/>
                  </a:moveTo>
                  <a:lnTo>
                    <a:pt x="74" y="134"/>
                  </a:lnTo>
                  <a:lnTo>
                    <a:pt x="82" y="134"/>
                  </a:lnTo>
                  <a:lnTo>
                    <a:pt x="88" y="132"/>
                  </a:lnTo>
                  <a:lnTo>
                    <a:pt x="94" y="126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102" y="112"/>
                  </a:lnTo>
                  <a:lnTo>
                    <a:pt x="104" y="100"/>
                  </a:lnTo>
                  <a:lnTo>
                    <a:pt x="106" y="74"/>
                  </a:lnTo>
                  <a:lnTo>
                    <a:pt x="106" y="74"/>
                  </a:lnTo>
                  <a:lnTo>
                    <a:pt x="104" y="48"/>
                  </a:lnTo>
                  <a:lnTo>
                    <a:pt x="102" y="38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4" y="22"/>
                  </a:lnTo>
                  <a:lnTo>
                    <a:pt x="88" y="18"/>
                  </a:lnTo>
                  <a:lnTo>
                    <a:pt x="82" y="14"/>
                  </a:lnTo>
                  <a:lnTo>
                    <a:pt x="74" y="14"/>
                  </a:lnTo>
                  <a:lnTo>
                    <a:pt x="74" y="14"/>
                  </a:lnTo>
                  <a:lnTo>
                    <a:pt x="68" y="14"/>
                  </a:lnTo>
                  <a:lnTo>
                    <a:pt x="60" y="18"/>
                  </a:lnTo>
                  <a:lnTo>
                    <a:pt x="56" y="22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8"/>
                  </a:lnTo>
                  <a:lnTo>
                    <a:pt x="44" y="48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4" y="100"/>
                  </a:lnTo>
                  <a:lnTo>
                    <a:pt x="48" y="112"/>
                  </a:lnTo>
                  <a:lnTo>
                    <a:pt x="50" y="120"/>
                  </a:lnTo>
                  <a:lnTo>
                    <a:pt x="50" y="120"/>
                  </a:lnTo>
                  <a:lnTo>
                    <a:pt x="56" y="126"/>
                  </a:lnTo>
                  <a:lnTo>
                    <a:pt x="60" y="132"/>
                  </a:lnTo>
                  <a:lnTo>
                    <a:pt x="68" y="134"/>
                  </a:lnTo>
                  <a:lnTo>
                    <a:pt x="74" y="134"/>
                  </a:lnTo>
                  <a:lnTo>
                    <a:pt x="74" y="1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1"/>
            <p:cNvSpPr>
              <a:spLocks noEditPoints="1"/>
            </p:cNvSpPr>
            <p:nvPr/>
          </p:nvSpPr>
          <p:spPr bwMode="auto">
            <a:xfrm>
              <a:off x="4351" y="1949"/>
              <a:ext cx="80" cy="204"/>
            </a:xfrm>
            <a:custGeom>
              <a:avLst/>
              <a:gdLst>
                <a:gd name="T0" fmla="*/ 58 w 80"/>
                <a:gd name="T1" fmla="*/ 62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100 h 204"/>
                <a:gd name="T40" fmla="*/ 20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2 w 80"/>
                <a:gd name="T49" fmla="*/ 76 h 204"/>
                <a:gd name="T50" fmla="*/ 2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58 w 80"/>
                <a:gd name="T57" fmla="*/ 62 h 204"/>
                <a:gd name="T58" fmla="*/ 20 w 80"/>
                <a:gd name="T59" fmla="*/ 38 h 204"/>
                <a:gd name="T60" fmla="*/ 20 w 80"/>
                <a:gd name="T61" fmla="*/ 0 h 204"/>
                <a:gd name="T62" fmla="*/ 58 w 80"/>
                <a:gd name="T63" fmla="*/ 0 h 204"/>
                <a:gd name="T64" fmla="*/ 58 w 80"/>
                <a:gd name="T65" fmla="*/ 38 h 204"/>
                <a:gd name="T66" fmla="*/ 20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58" y="62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58" y="62"/>
                  </a:lnTo>
                  <a:close/>
                  <a:moveTo>
                    <a:pt x="20" y="38"/>
                  </a:moveTo>
                  <a:lnTo>
                    <a:pt x="20" y="0"/>
                  </a:lnTo>
                  <a:lnTo>
                    <a:pt x="58" y="0"/>
                  </a:lnTo>
                  <a:lnTo>
                    <a:pt x="5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2"/>
            <p:cNvSpPr>
              <a:spLocks/>
            </p:cNvSpPr>
            <p:nvPr/>
          </p:nvSpPr>
          <p:spPr bwMode="auto">
            <a:xfrm>
              <a:off x="4447" y="2007"/>
              <a:ext cx="114" cy="148"/>
            </a:xfrm>
            <a:custGeom>
              <a:avLst/>
              <a:gdLst>
                <a:gd name="T0" fmla="*/ 0 w 114"/>
                <a:gd name="T1" fmla="*/ 102 h 148"/>
                <a:gd name="T2" fmla="*/ 18 w 114"/>
                <a:gd name="T3" fmla="*/ 104 h 148"/>
                <a:gd name="T4" fmla="*/ 20 w 114"/>
                <a:gd name="T5" fmla="*/ 118 h 148"/>
                <a:gd name="T6" fmla="*/ 22 w 114"/>
                <a:gd name="T7" fmla="*/ 126 h 148"/>
                <a:gd name="T8" fmla="*/ 36 w 114"/>
                <a:gd name="T9" fmla="*/ 134 h 148"/>
                <a:gd name="T10" fmla="*/ 54 w 114"/>
                <a:gd name="T11" fmla="*/ 136 h 148"/>
                <a:gd name="T12" fmla="*/ 62 w 114"/>
                <a:gd name="T13" fmla="*/ 134 h 148"/>
                <a:gd name="T14" fmla="*/ 70 w 114"/>
                <a:gd name="T15" fmla="*/ 130 h 148"/>
                <a:gd name="T16" fmla="*/ 76 w 114"/>
                <a:gd name="T17" fmla="*/ 114 h 148"/>
                <a:gd name="T18" fmla="*/ 76 w 114"/>
                <a:gd name="T19" fmla="*/ 108 h 148"/>
                <a:gd name="T20" fmla="*/ 64 w 114"/>
                <a:gd name="T21" fmla="*/ 96 h 148"/>
                <a:gd name="T22" fmla="*/ 40 w 114"/>
                <a:gd name="T23" fmla="*/ 86 h 148"/>
                <a:gd name="T24" fmla="*/ 24 w 114"/>
                <a:gd name="T25" fmla="*/ 78 h 148"/>
                <a:gd name="T26" fmla="*/ 6 w 114"/>
                <a:gd name="T27" fmla="*/ 62 h 148"/>
                <a:gd name="T28" fmla="*/ 0 w 114"/>
                <a:gd name="T29" fmla="*/ 50 h 148"/>
                <a:gd name="T30" fmla="*/ 0 w 114"/>
                <a:gd name="T31" fmla="*/ 42 h 148"/>
                <a:gd name="T32" fmla="*/ 4 w 114"/>
                <a:gd name="T33" fmla="*/ 26 h 148"/>
                <a:gd name="T34" fmla="*/ 16 w 114"/>
                <a:gd name="T35" fmla="*/ 12 h 148"/>
                <a:gd name="T36" fmla="*/ 24 w 114"/>
                <a:gd name="T37" fmla="*/ 6 h 148"/>
                <a:gd name="T38" fmla="*/ 46 w 114"/>
                <a:gd name="T39" fmla="*/ 2 h 148"/>
                <a:gd name="T40" fmla="*/ 58 w 114"/>
                <a:gd name="T41" fmla="*/ 0 h 148"/>
                <a:gd name="T42" fmla="*/ 102 w 114"/>
                <a:gd name="T43" fmla="*/ 8 h 148"/>
                <a:gd name="T44" fmla="*/ 84 w 114"/>
                <a:gd name="T45" fmla="*/ 42 h 148"/>
                <a:gd name="T46" fmla="*/ 84 w 114"/>
                <a:gd name="T47" fmla="*/ 32 h 148"/>
                <a:gd name="T48" fmla="*/ 82 w 114"/>
                <a:gd name="T49" fmla="*/ 24 h 148"/>
                <a:gd name="T50" fmla="*/ 72 w 114"/>
                <a:gd name="T51" fmla="*/ 14 h 148"/>
                <a:gd name="T52" fmla="*/ 60 w 114"/>
                <a:gd name="T53" fmla="*/ 12 h 148"/>
                <a:gd name="T54" fmla="*/ 44 w 114"/>
                <a:gd name="T55" fmla="*/ 18 h 148"/>
                <a:gd name="T56" fmla="*/ 38 w 114"/>
                <a:gd name="T57" fmla="*/ 26 h 148"/>
                <a:gd name="T58" fmla="*/ 36 w 114"/>
                <a:gd name="T59" fmla="*/ 36 h 148"/>
                <a:gd name="T60" fmla="*/ 42 w 114"/>
                <a:gd name="T61" fmla="*/ 48 h 148"/>
                <a:gd name="T62" fmla="*/ 50 w 114"/>
                <a:gd name="T63" fmla="*/ 52 h 148"/>
                <a:gd name="T64" fmla="*/ 74 w 114"/>
                <a:gd name="T65" fmla="*/ 62 h 148"/>
                <a:gd name="T66" fmla="*/ 92 w 114"/>
                <a:gd name="T67" fmla="*/ 72 h 148"/>
                <a:gd name="T68" fmla="*/ 110 w 114"/>
                <a:gd name="T69" fmla="*/ 86 h 148"/>
                <a:gd name="T70" fmla="*/ 114 w 114"/>
                <a:gd name="T71" fmla="*/ 98 h 148"/>
                <a:gd name="T72" fmla="*/ 114 w 114"/>
                <a:gd name="T73" fmla="*/ 104 h 148"/>
                <a:gd name="T74" fmla="*/ 110 w 114"/>
                <a:gd name="T75" fmla="*/ 122 h 148"/>
                <a:gd name="T76" fmla="*/ 98 w 114"/>
                <a:gd name="T77" fmla="*/ 136 h 148"/>
                <a:gd name="T78" fmla="*/ 88 w 114"/>
                <a:gd name="T79" fmla="*/ 142 h 148"/>
                <a:gd name="T80" fmla="*/ 68 w 114"/>
                <a:gd name="T81" fmla="*/ 148 h 148"/>
                <a:gd name="T82" fmla="*/ 56 w 114"/>
                <a:gd name="T83" fmla="*/ 148 h 148"/>
                <a:gd name="T84" fmla="*/ 26 w 114"/>
                <a:gd name="T85" fmla="*/ 146 h 148"/>
                <a:gd name="T86" fmla="*/ 0 w 114"/>
                <a:gd name="T8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48">
                  <a:moveTo>
                    <a:pt x="0" y="138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20" y="118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8" y="130"/>
                  </a:lnTo>
                  <a:lnTo>
                    <a:pt x="36" y="134"/>
                  </a:lnTo>
                  <a:lnTo>
                    <a:pt x="44" y="136"/>
                  </a:lnTo>
                  <a:lnTo>
                    <a:pt x="54" y="136"/>
                  </a:lnTo>
                  <a:lnTo>
                    <a:pt x="54" y="136"/>
                  </a:lnTo>
                  <a:lnTo>
                    <a:pt x="62" y="13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08"/>
                  </a:lnTo>
                  <a:lnTo>
                    <a:pt x="70" y="102"/>
                  </a:lnTo>
                  <a:lnTo>
                    <a:pt x="64" y="96"/>
                  </a:lnTo>
                  <a:lnTo>
                    <a:pt x="5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4" y="78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0" y="2"/>
                  </a:lnTo>
                  <a:lnTo>
                    <a:pt x="102" y="8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2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64" y="5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92" y="72"/>
                  </a:lnTo>
                  <a:lnTo>
                    <a:pt x="104" y="80"/>
                  </a:lnTo>
                  <a:lnTo>
                    <a:pt x="110" y="86"/>
                  </a:lnTo>
                  <a:lnTo>
                    <a:pt x="112" y="92"/>
                  </a:lnTo>
                  <a:lnTo>
                    <a:pt x="114" y="98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14"/>
                  </a:lnTo>
                  <a:lnTo>
                    <a:pt x="110" y="122"/>
                  </a:lnTo>
                  <a:lnTo>
                    <a:pt x="106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68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40" y="148"/>
                  </a:lnTo>
                  <a:lnTo>
                    <a:pt x="26" y="146"/>
                  </a:lnTo>
                  <a:lnTo>
                    <a:pt x="12" y="14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3"/>
            <p:cNvSpPr>
              <a:spLocks/>
            </p:cNvSpPr>
            <p:nvPr/>
          </p:nvSpPr>
          <p:spPr bwMode="auto">
            <a:xfrm>
              <a:off x="4629" y="1961"/>
              <a:ext cx="188" cy="196"/>
            </a:xfrm>
            <a:custGeom>
              <a:avLst/>
              <a:gdLst>
                <a:gd name="T0" fmla="*/ 80 w 188"/>
                <a:gd name="T1" fmla="*/ 0 h 196"/>
                <a:gd name="T2" fmla="*/ 78 w 188"/>
                <a:gd name="T3" fmla="*/ 12 h 196"/>
                <a:gd name="T4" fmla="*/ 68 w 188"/>
                <a:gd name="T5" fmla="*/ 14 h 196"/>
                <a:gd name="T6" fmla="*/ 62 w 188"/>
                <a:gd name="T7" fmla="*/ 16 h 196"/>
                <a:gd name="T8" fmla="*/ 60 w 188"/>
                <a:gd name="T9" fmla="*/ 38 h 196"/>
                <a:gd name="T10" fmla="*/ 60 w 188"/>
                <a:gd name="T11" fmla="*/ 120 h 196"/>
                <a:gd name="T12" fmla="*/ 62 w 188"/>
                <a:gd name="T13" fmla="*/ 150 h 196"/>
                <a:gd name="T14" fmla="*/ 70 w 188"/>
                <a:gd name="T15" fmla="*/ 168 h 196"/>
                <a:gd name="T16" fmla="*/ 76 w 188"/>
                <a:gd name="T17" fmla="*/ 176 h 196"/>
                <a:gd name="T18" fmla="*/ 92 w 188"/>
                <a:gd name="T19" fmla="*/ 182 h 196"/>
                <a:gd name="T20" fmla="*/ 102 w 188"/>
                <a:gd name="T21" fmla="*/ 184 h 196"/>
                <a:gd name="T22" fmla="*/ 124 w 188"/>
                <a:gd name="T23" fmla="*/ 180 h 196"/>
                <a:gd name="T24" fmla="*/ 138 w 188"/>
                <a:gd name="T25" fmla="*/ 168 h 196"/>
                <a:gd name="T26" fmla="*/ 144 w 188"/>
                <a:gd name="T27" fmla="*/ 160 h 196"/>
                <a:gd name="T28" fmla="*/ 148 w 188"/>
                <a:gd name="T29" fmla="*/ 134 h 196"/>
                <a:gd name="T30" fmla="*/ 150 w 188"/>
                <a:gd name="T31" fmla="*/ 38 h 196"/>
                <a:gd name="T32" fmla="*/ 148 w 188"/>
                <a:gd name="T33" fmla="*/ 24 h 196"/>
                <a:gd name="T34" fmla="*/ 146 w 188"/>
                <a:gd name="T35" fmla="*/ 16 h 196"/>
                <a:gd name="T36" fmla="*/ 132 w 188"/>
                <a:gd name="T37" fmla="*/ 12 h 196"/>
                <a:gd name="T38" fmla="*/ 128 w 188"/>
                <a:gd name="T39" fmla="*/ 0 h 196"/>
                <a:gd name="T40" fmla="*/ 188 w 188"/>
                <a:gd name="T41" fmla="*/ 12 h 196"/>
                <a:gd name="T42" fmla="*/ 186 w 188"/>
                <a:gd name="T43" fmla="*/ 12 h 196"/>
                <a:gd name="T44" fmla="*/ 172 w 188"/>
                <a:gd name="T45" fmla="*/ 16 h 196"/>
                <a:gd name="T46" fmla="*/ 170 w 188"/>
                <a:gd name="T47" fmla="*/ 24 h 196"/>
                <a:gd name="T48" fmla="*/ 168 w 188"/>
                <a:gd name="T49" fmla="*/ 116 h 196"/>
                <a:gd name="T50" fmla="*/ 168 w 188"/>
                <a:gd name="T51" fmla="*/ 136 h 196"/>
                <a:gd name="T52" fmla="*/ 158 w 188"/>
                <a:gd name="T53" fmla="*/ 166 h 196"/>
                <a:gd name="T54" fmla="*/ 152 w 188"/>
                <a:gd name="T55" fmla="*/ 176 h 196"/>
                <a:gd name="T56" fmla="*/ 130 w 188"/>
                <a:gd name="T57" fmla="*/ 192 h 196"/>
                <a:gd name="T58" fmla="*/ 98 w 188"/>
                <a:gd name="T59" fmla="*/ 196 h 196"/>
                <a:gd name="T60" fmla="*/ 80 w 188"/>
                <a:gd name="T61" fmla="*/ 194 h 196"/>
                <a:gd name="T62" fmla="*/ 50 w 188"/>
                <a:gd name="T63" fmla="*/ 186 h 196"/>
                <a:gd name="T64" fmla="*/ 30 w 188"/>
                <a:gd name="T65" fmla="*/ 166 h 196"/>
                <a:gd name="T66" fmla="*/ 22 w 188"/>
                <a:gd name="T67" fmla="*/ 136 h 196"/>
                <a:gd name="T68" fmla="*/ 20 w 188"/>
                <a:gd name="T69" fmla="*/ 38 h 196"/>
                <a:gd name="T70" fmla="*/ 20 w 188"/>
                <a:gd name="T71" fmla="*/ 24 h 196"/>
                <a:gd name="T72" fmla="*/ 18 w 188"/>
                <a:gd name="T73" fmla="*/ 18 h 196"/>
                <a:gd name="T74" fmla="*/ 2 w 188"/>
                <a:gd name="T75" fmla="*/ 14 h 196"/>
                <a:gd name="T76" fmla="*/ 0 w 188"/>
                <a:gd name="T7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8" h="196">
                  <a:moveTo>
                    <a:pt x="0" y="0"/>
                  </a:moveTo>
                  <a:lnTo>
                    <a:pt x="80" y="0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0" y="24"/>
                  </a:lnTo>
                  <a:lnTo>
                    <a:pt x="60" y="38"/>
                  </a:lnTo>
                  <a:lnTo>
                    <a:pt x="60" y="120"/>
                  </a:lnTo>
                  <a:lnTo>
                    <a:pt x="60" y="120"/>
                  </a:lnTo>
                  <a:lnTo>
                    <a:pt x="60" y="136"/>
                  </a:lnTo>
                  <a:lnTo>
                    <a:pt x="62" y="150"/>
                  </a:lnTo>
                  <a:lnTo>
                    <a:pt x="66" y="160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6" y="176"/>
                  </a:lnTo>
                  <a:lnTo>
                    <a:pt x="82" y="180"/>
                  </a:lnTo>
                  <a:lnTo>
                    <a:pt x="92" y="182"/>
                  </a:lnTo>
                  <a:lnTo>
                    <a:pt x="102" y="184"/>
                  </a:lnTo>
                  <a:lnTo>
                    <a:pt x="102" y="184"/>
                  </a:lnTo>
                  <a:lnTo>
                    <a:pt x="114" y="182"/>
                  </a:lnTo>
                  <a:lnTo>
                    <a:pt x="124" y="180"/>
                  </a:lnTo>
                  <a:lnTo>
                    <a:pt x="132" y="174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4" y="160"/>
                  </a:lnTo>
                  <a:lnTo>
                    <a:pt x="146" y="148"/>
                  </a:lnTo>
                  <a:lnTo>
                    <a:pt x="148" y="134"/>
                  </a:lnTo>
                  <a:lnTo>
                    <a:pt x="150" y="120"/>
                  </a:lnTo>
                  <a:lnTo>
                    <a:pt x="150" y="38"/>
                  </a:lnTo>
                  <a:lnTo>
                    <a:pt x="150" y="38"/>
                  </a:lnTo>
                  <a:lnTo>
                    <a:pt x="148" y="24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2" y="14"/>
                  </a:lnTo>
                  <a:lnTo>
                    <a:pt x="132" y="12"/>
                  </a:lnTo>
                  <a:lnTo>
                    <a:pt x="128" y="12"/>
                  </a:lnTo>
                  <a:lnTo>
                    <a:pt x="128" y="0"/>
                  </a:lnTo>
                  <a:lnTo>
                    <a:pt x="188" y="0"/>
                  </a:lnTo>
                  <a:lnTo>
                    <a:pt x="188" y="12"/>
                  </a:lnTo>
                  <a:lnTo>
                    <a:pt x="186" y="12"/>
                  </a:lnTo>
                  <a:lnTo>
                    <a:pt x="186" y="12"/>
                  </a:lnTo>
                  <a:lnTo>
                    <a:pt x="176" y="14"/>
                  </a:lnTo>
                  <a:lnTo>
                    <a:pt x="172" y="16"/>
                  </a:lnTo>
                  <a:lnTo>
                    <a:pt x="172" y="16"/>
                  </a:lnTo>
                  <a:lnTo>
                    <a:pt x="170" y="24"/>
                  </a:lnTo>
                  <a:lnTo>
                    <a:pt x="168" y="38"/>
                  </a:lnTo>
                  <a:lnTo>
                    <a:pt x="168" y="116"/>
                  </a:lnTo>
                  <a:lnTo>
                    <a:pt x="168" y="116"/>
                  </a:lnTo>
                  <a:lnTo>
                    <a:pt x="168" y="136"/>
                  </a:lnTo>
                  <a:lnTo>
                    <a:pt x="164" y="152"/>
                  </a:lnTo>
                  <a:lnTo>
                    <a:pt x="158" y="166"/>
                  </a:lnTo>
                  <a:lnTo>
                    <a:pt x="152" y="176"/>
                  </a:lnTo>
                  <a:lnTo>
                    <a:pt x="152" y="176"/>
                  </a:lnTo>
                  <a:lnTo>
                    <a:pt x="142" y="186"/>
                  </a:lnTo>
                  <a:lnTo>
                    <a:pt x="130" y="192"/>
                  </a:lnTo>
                  <a:lnTo>
                    <a:pt x="114" y="194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80" y="194"/>
                  </a:lnTo>
                  <a:lnTo>
                    <a:pt x="64" y="192"/>
                  </a:lnTo>
                  <a:lnTo>
                    <a:pt x="50" y="186"/>
                  </a:lnTo>
                  <a:lnTo>
                    <a:pt x="40" y="176"/>
                  </a:lnTo>
                  <a:lnTo>
                    <a:pt x="30" y="166"/>
                  </a:lnTo>
                  <a:lnTo>
                    <a:pt x="24" y="152"/>
                  </a:lnTo>
                  <a:lnTo>
                    <a:pt x="22" y="136"/>
                  </a:lnTo>
                  <a:lnTo>
                    <a:pt x="20" y="11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2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4"/>
            <p:cNvSpPr>
              <a:spLocks/>
            </p:cNvSpPr>
            <p:nvPr/>
          </p:nvSpPr>
          <p:spPr bwMode="auto">
            <a:xfrm>
              <a:off x="4827" y="2007"/>
              <a:ext cx="170" cy="146"/>
            </a:xfrm>
            <a:custGeom>
              <a:avLst/>
              <a:gdLst>
                <a:gd name="T0" fmla="*/ 60 w 170"/>
                <a:gd name="T1" fmla="*/ 30 h 146"/>
                <a:gd name="T2" fmla="*/ 80 w 170"/>
                <a:gd name="T3" fmla="*/ 8 h 146"/>
                <a:gd name="T4" fmla="*/ 92 w 170"/>
                <a:gd name="T5" fmla="*/ 2 h 146"/>
                <a:gd name="T6" fmla="*/ 108 w 170"/>
                <a:gd name="T7" fmla="*/ 0 h 146"/>
                <a:gd name="T8" fmla="*/ 124 w 170"/>
                <a:gd name="T9" fmla="*/ 4 h 146"/>
                <a:gd name="T10" fmla="*/ 138 w 170"/>
                <a:gd name="T11" fmla="*/ 12 h 146"/>
                <a:gd name="T12" fmla="*/ 142 w 170"/>
                <a:gd name="T13" fmla="*/ 18 h 146"/>
                <a:gd name="T14" fmla="*/ 148 w 170"/>
                <a:gd name="T15" fmla="*/ 36 h 146"/>
                <a:gd name="T16" fmla="*/ 148 w 170"/>
                <a:gd name="T17" fmla="*/ 108 h 146"/>
                <a:gd name="T18" fmla="*/ 148 w 170"/>
                <a:gd name="T19" fmla="*/ 122 h 146"/>
                <a:gd name="T20" fmla="*/ 150 w 170"/>
                <a:gd name="T21" fmla="*/ 128 h 146"/>
                <a:gd name="T22" fmla="*/ 166 w 170"/>
                <a:gd name="T23" fmla="*/ 134 h 146"/>
                <a:gd name="T24" fmla="*/ 170 w 170"/>
                <a:gd name="T25" fmla="*/ 146 h 146"/>
                <a:gd name="T26" fmla="*/ 90 w 170"/>
                <a:gd name="T27" fmla="*/ 134 h 146"/>
                <a:gd name="T28" fmla="*/ 92 w 170"/>
                <a:gd name="T29" fmla="*/ 134 h 146"/>
                <a:gd name="T30" fmla="*/ 108 w 170"/>
                <a:gd name="T31" fmla="*/ 128 h 146"/>
                <a:gd name="T32" fmla="*/ 110 w 170"/>
                <a:gd name="T33" fmla="*/ 122 h 146"/>
                <a:gd name="T34" fmla="*/ 110 w 170"/>
                <a:gd name="T35" fmla="*/ 50 h 146"/>
                <a:gd name="T36" fmla="*/ 110 w 170"/>
                <a:gd name="T37" fmla="*/ 36 h 146"/>
                <a:gd name="T38" fmla="*/ 106 w 170"/>
                <a:gd name="T39" fmla="*/ 28 h 146"/>
                <a:gd name="T40" fmla="*/ 92 w 170"/>
                <a:gd name="T41" fmla="*/ 24 h 146"/>
                <a:gd name="T42" fmla="*/ 84 w 170"/>
                <a:gd name="T43" fmla="*/ 24 h 146"/>
                <a:gd name="T44" fmla="*/ 76 w 170"/>
                <a:gd name="T45" fmla="*/ 28 h 146"/>
                <a:gd name="T46" fmla="*/ 60 w 170"/>
                <a:gd name="T47" fmla="*/ 44 h 146"/>
                <a:gd name="T48" fmla="*/ 60 w 170"/>
                <a:gd name="T49" fmla="*/ 108 h 146"/>
                <a:gd name="T50" fmla="*/ 62 w 170"/>
                <a:gd name="T51" fmla="*/ 128 h 146"/>
                <a:gd name="T52" fmla="*/ 66 w 170"/>
                <a:gd name="T53" fmla="*/ 132 h 146"/>
                <a:gd name="T54" fmla="*/ 80 w 170"/>
                <a:gd name="T55" fmla="*/ 134 h 146"/>
                <a:gd name="T56" fmla="*/ 0 w 170"/>
                <a:gd name="T57" fmla="*/ 146 h 146"/>
                <a:gd name="T58" fmla="*/ 2 w 170"/>
                <a:gd name="T59" fmla="*/ 134 h 146"/>
                <a:gd name="T60" fmla="*/ 14 w 170"/>
                <a:gd name="T61" fmla="*/ 132 h 146"/>
                <a:gd name="T62" fmla="*/ 18 w 170"/>
                <a:gd name="T63" fmla="*/ 128 h 146"/>
                <a:gd name="T64" fmla="*/ 20 w 170"/>
                <a:gd name="T65" fmla="*/ 108 h 146"/>
                <a:gd name="T66" fmla="*/ 20 w 170"/>
                <a:gd name="T67" fmla="*/ 42 h 146"/>
                <a:gd name="T68" fmla="*/ 18 w 170"/>
                <a:gd name="T69" fmla="*/ 20 h 146"/>
                <a:gd name="T70" fmla="*/ 14 w 170"/>
                <a:gd name="T71" fmla="*/ 18 h 146"/>
                <a:gd name="T72" fmla="*/ 0 w 170"/>
                <a:gd name="T73" fmla="*/ 16 h 146"/>
                <a:gd name="T74" fmla="*/ 60 w 170"/>
                <a:gd name="T75" fmla="*/ 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0" h="146">
                  <a:moveTo>
                    <a:pt x="60" y="30"/>
                  </a:moveTo>
                  <a:lnTo>
                    <a:pt x="60" y="30"/>
                  </a:lnTo>
                  <a:lnTo>
                    <a:pt x="68" y="1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9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2"/>
                  </a:lnTo>
                  <a:lnTo>
                    <a:pt x="124" y="4"/>
                  </a:lnTo>
                  <a:lnTo>
                    <a:pt x="132" y="6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42" y="18"/>
                  </a:lnTo>
                  <a:lnTo>
                    <a:pt x="146" y="26"/>
                  </a:lnTo>
                  <a:lnTo>
                    <a:pt x="148" y="36"/>
                  </a:lnTo>
                  <a:lnTo>
                    <a:pt x="148" y="46"/>
                  </a:lnTo>
                  <a:lnTo>
                    <a:pt x="148" y="108"/>
                  </a:lnTo>
                  <a:lnTo>
                    <a:pt x="148" y="108"/>
                  </a:lnTo>
                  <a:lnTo>
                    <a:pt x="148" y="122"/>
                  </a:lnTo>
                  <a:lnTo>
                    <a:pt x="150" y="128"/>
                  </a:lnTo>
                  <a:lnTo>
                    <a:pt x="150" y="128"/>
                  </a:lnTo>
                  <a:lnTo>
                    <a:pt x="156" y="132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46"/>
                  </a:lnTo>
                  <a:lnTo>
                    <a:pt x="90" y="146"/>
                  </a:lnTo>
                  <a:lnTo>
                    <a:pt x="90" y="134"/>
                  </a:lnTo>
                  <a:lnTo>
                    <a:pt x="92" y="134"/>
                  </a:lnTo>
                  <a:lnTo>
                    <a:pt x="92" y="134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08" y="128"/>
                  </a:lnTo>
                  <a:lnTo>
                    <a:pt x="110" y="122"/>
                  </a:lnTo>
                  <a:lnTo>
                    <a:pt x="110" y="108"/>
                  </a:lnTo>
                  <a:lnTo>
                    <a:pt x="110" y="50"/>
                  </a:lnTo>
                  <a:lnTo>
                    <a:pt x="110" y="50"/>
                  </a:lnTo>
                  <a:lnTo>
                    <a:pt x="110" y="36"/>
                  </a:lnTo>
                  <a:lnTo>
                    <a:pt x="106" y="28"/>
                  </a:lnTo>
                  <a:lnTo>
                    <a:pt x="106" y="28"/>
                  </a:lnTo>
                  <a:lnTo>
                    <a:pt x="102" y="24"/>
                  </a:lnTo>
                  <a:lnTo>
                    <a:pt x="92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68" y="36"/>
                  </a:lnTo>
                  <a:lnTo>
                    <a:pt x="60" y="44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6" y="132"/>
                  </a:lnTo>
                  <a:lnTo>
                    <a:pt x="78" y="134"/>
                  </a:lnTo>
                  <a:lnTo>
                    <a:pt x="80" y="134"/>
                  </a:lnTo>
                  <a:lnTo>
                    <a:pt x="80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4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60" y="4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5"/>
            <p:cNvSpPr>
              <a:spLocks noEditPoints="1"/>
            </p:cNvSpPr>
            <p:nvPr/>
          </p:nvSpPr>
          <p:spPr bwMode="auto">
            <a:xfrm>
              <a:off x="5011" y="1949"/>
              <a:ext cx="80" cy="204"/>
            </a:xfrm>
            <a:custGeom>
              <a:avLst/>
              <a:gdLst>
                <a:gd name="T0" fmla="*/ 58 w 80"/>
                <a:gd name="T1" fmla="*/ 62 h 204"/>
                <a:gd name="T2" fmla="*/ 58 w 80"/>
                <a:gd name="T3" fmla="*/ 166 h 204"/>
                <a:gd name="T4" fmla="*/ 58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6 w 80"/>
                <a:gd name="T13" fmla="*/ 190 h 204"/>
                <a:gd name="T14" fmla="*/ 76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2 w 80"/>
                <a:gd name="T25" fmla="*/ 192 h 204"/>
                <a:gd name="T26" fmla="*/ 2 w 80"/>
                <a:gd name="T27" fmla="*/ 192 h 204"/>
                <a:gd name="T28" fmla="*/ 12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0 w 80"/>
                <a:gd name="T37" fmla="*/ 166 h 204"/>
                <a:gd name="T38" fmla="*/ 20 w 80"/>
                <a:gd name="T39" fmla="*/ 100 h 204"/>
                <a:gd name="T40" fmla="*/ 20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2 w 80"/>
                <a:gd name="T49" fmla="*/ 76 h 204"/>
                <a:gd name="T50" fmla="*/ 2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58 w 80"/>
                <a:gd name="T57" fmla="*/ 62 h 204"/>
                <a:gd name="T58" fmla="*/ 20 w 80"/>
                <a:gd name="T59" fmla="*/ 38 h 204"/>
                <a:gd name="T60" fmla="*/ 20 w 80"/>
                <a:gd name="T61" fmla="*/ 0 h 204"/>
                <a:gd name="T62" fmla="*/ 58 w 80"/>
                <a:gd name="T63" fmla="*/ 0 h 204"/>
                <a:gd name="T64" fmla="*/ 58 w 80"/>
                <a:gd name="T65" fmla="*/ 38 h 204"/>
                <a:gd name="T66" fmla="*/ 20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58" y="62"/>
                  </a:moveTo>
                  <a:lnTo>
                    <a:pt x="58" y="166"/>
                  </a:lnTo>
                  <a:lnTo>
                    <a:pt x="58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6" y="190"/>
                  </a:lnTo>
                  <a:lnTo>
                    <a:pt x="76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2"/>
                  </a:lnTo>
                  <a:lnTo>
                    <a:pt x="12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0" y="16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2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58" y="62"/>
                  </a:lnTo>
                  <a:close/>
                  <a:moveTo>
                    <a:pt x="20" y="38"/>
                  </a:moveTo>
                  <a:lnTo>
                    <a:pt x="20" y="0"/>
                  </a:lnTo>
                  <a:lnTo>
                    <a:pt x="58" y="0"/>
                  </a:lnTo>
                  <a:lnTo>
                    <a:pt x="58" y="38"/>
                  </a:lnTo>
                  <a:lnTo>
                    <a:pt x="2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6"/>
            <p:cNvSpPr>
              <a:spLocks/>
            </p:cNvSpPr>
            <p:nvPr/>
          </p:nvSpPr>
          <p:spPr bwMode="auto">
            <a:xfrm>
              <a:off x="5081" y="2011"/>
              <a:ext cx="174" cy="142"/>
            </a:xfrm>
            <a:custGeom>
              <a:avLst/>
              <a:gdLst>
                <a:gd name="T0" fmla="*/ 82 w 174"/>
                <a:gd name="T1" fmla="*/ 142 h 142"/>
                <a:gd name="T2" fmla="*/ 30 w 174"/>
                <a:gd name="T3" fmla="*/ 38 h 142"/>
                <a:gd name="T4" fmla="*/ 30 w 174"/>
                <a:gd name="T5" fmla="*/ 38 h 142"/>
                <a:gd name="T6" fmla="*/ 22 w 174"/>
                <a:gd name="T7" fmla="*/ 24 h 142"/>
                <a:gd name="T8" fmla="*/ 18 w 174"/>
                <a:gd name="T9" fmla="*/ 16 h 142"/>
                <a:gd name="T10" fmla="*/ 18 w 174"/>
                <a:gd name="T11" fmla="*/ 16 h 142"/>
                <a:gd name="T12" fmla="*/ 12 w 174"/>
                <a:gd name="T13" fmla="*/ 14 h 142"/>
                <a:gd name="T14" fmla="*/ 4 w 174"/>
                <a:gd name="T15" fmla="*/ 12 h 142"/>
                <a:gd name="T16" fmla="*/ 0 w 174"/>
                <a:gd name="T17" fmla="*/ 12 h 142"/>
                <a:gd name="T18" fmla="*/ 0 w 174"/>
                <a:gd name="T19" fmla="*/ 0 h 142"/>
                <a:gd name="T20" fmla="*/ 80 w 174"/>
                <a:gd name="T21" fmla="*/ 0 h 142"/>
                <a:gd name="T22" fmla="*/ 80 w 174"/>
                <a:gd name="T23" fmla="*/ 12 h 142"/>
                <a:gd name="T24" fmla="*/ 78 w 174"/>
                <a:gd name="T25" fmla="*/ 12 h 142"/>
                <a:gd name="T26" fmla="*/ 78 w 174"/>
                <a:gd name="T27" fmla="*/ 12 h 142"/>
                <a:gd name="T28" fmla="*/ 68 w 174"/>
                <a:gd name="T29" fmla="*/ 14 h 142"/>
                <a:gd name="T30" fmla="*/ 66 w 174"/>
                <a:gd name="T31" fmla="*/ 14 h 142"/>
                <a:gd name="T32" fmla="*/ 64 w 174"/>
                <a:gd name="T33" fmla="*/ 16 h 142"/>
                <a:gd name="T34" fmla="*/ 64 w 174"/>
                <a:gd name="T35" fmla="*/ 16 h 142"/>
                <a:gd name="T36" fmla="*/ 66 w 174"/>
                <a:gd name="T37" fmla="*/ 24 h 142"/>
                <a:gd name="T38" fmla="*/ 72 w 174"/>
                <a:gd name="T39" fmla="*/ 38 h 142"/>
                <a:gd name="T40" fmla="*/ 100 w 174"/>
                <a:gd name="T41" fmla="*/ 96 h 142"/>
                <a:gd name="T42" fmla="*/ 130 w 174"/>
                <a:gd name="T43" fmla="*/ 38 h 142"/>
                <a:gd name="T44" fmla="*/ 130 w 174"/>
                <a:gd name="T45" fmla="*/ 38 h 142"/>
                <a:gd name="T46" fmla="*/ 136 w 174"/>
                <a:gd name="T47" fmla="*/ 24 h 142"/>
                <a:gd name="T48" fmla="*/ 138 w 174"/>
                <a:gd name="T49" fmla="*/ 16 h 142"/>
                <a:gd name="T50" fmla="*/ 138 w 174"/>
                <a:gd name="T51" fmla="*/ 16 h 142"/>
                <a:gd name="T52" fmla="*/ 138 w 174"/>
                <a:gd name="T53" fmla="*/ 14 h 142"/>
                <a:gd name="T54" fmla="*/ 134 w 174"/>
                <a:gd name="T55" fmla="*/ 14 h 142"/>
                <a:gd name="T56" fmla="*/ 124 w 174"/>
                <a:gd name="T57" fmla="*/ 12 h 142"/>
                <a:gd name="T58" fmla="*/ 122 w 174"/>
                <a:gd name="T59" fmla="*/ 12 h 142"/>
                <a:gd name="T60" fmla="*/ 122 w 174"/>
                <a:gd name="T61" fmla="*/ 0 h 142"/>
                <a:gd name="T62" fmla="*/ 174 w 174"/>
                <a:gd name="T63" fmla="*/ 0 h 142"/>
                <a:gd name="T64" fmla="*/ 174 w 174"/>
                <a:gd name="T65" fmla="*/ 12 h 142"/>
                <a:gd name="T66" fmla="*/ 172 w 174"/>
                <a:gd name="T67" fmla="*/ 12 h 142"/>
                <a:gd name="T68" fmla="*/ 172 w 174"/>
                <a:gd name="T69" fmla="*/ 12 h 142"/>
                <a:gd name="T70" fmla="*/ 164 w 174"/>
                <a:gd name="T71" fmla="*/ 14 h 142"/>
                <a:gd name="T72" fmla="*/ 158 w 174"/>
                <a:gd name="T73" fmla="*/ 16 h 142"/>
                <a:gd name="T74" fmla="*/ 158 w 174"/>
                <a:gd name="T75" fmla="*/ 16 h 142"/>
                <a:gd name="T76" fmla="*/ 154 w 174"/>
                <a:gd name="T77" fmla="*/ 22 h 142"/>
                <a:gd name="T78" fmla="*/ 146 w 174"/>
                <a:gd name="T79" fmla="*/ 38 h 142"/>
                <a:gd name="T80" fmla="*/ 92 w 174"/>
                <a:gd name="T81" fmla="*/ 142 h 142"/>
                <a:gd name="T82" fmla="*/ 82 w 174"/>
                <a:gd name="T83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4" h="142">
                  <a:moveTo>
                    <a:pt x="82" y="142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22" y="2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2" y="14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8" y="14"/>
                  </a:lnTo>
                  <a:lnTo>
                    <a:pt x="66" y="14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6" y="24"/>
                  </a:lnTo>
                  <a:lnTo>
                    <a:pt x="72" y="38"/>
                  </a:lnTo>
                  <a:lnTo>
                    <a:pt x="100" y="96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36" y="24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4"/>
                  </a:lnTo>
                  <a:lnTo>
                    <a:pt x="134" y="14"/>
                  </a:lnTo>
                  <a:lnTo>
                    <a:pt x="124" y="12"/>
                  </a:lnTo>
                  <a:lnTo>
                    <a:pt x="122" y="12"/>
                  </a:lnTo>
                  <a:lnTo>
                    <a:pt x="122" y="0"/>
                  </a:lnTo>
                  <a:lnTo>
                    <a:pt x="174" y="0"/>
                  </a:lnTo>
                  <a:lnTo>
                    <a:pt x="174" y="12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64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54" y="22"/>
                  </a:lnTo>
                  <a:lnTo>
                    <a:pt x="146" y="38"/>
                  </a:lnTo>
                  <a:lnTo>
                    <a:pt x="92" y="142"/>
                  </a:lnTo>
                  <a:lnTo>
                    <a:pt x="8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7"/>
            <p:cNvSpPr>
              <a:spLocks noEditPoints="1"/>
            </p:cNvSpPr>
            <p:nvPr/>
          </p:nvSpPr>
          <p:spPr bwMode="auto">
            <a:xfrm>
              <a:off x="5251" y="2007"/>
              <a:ext cx="128" cy="148"/>
            </a:xfrm>
            <a:custGeom>
              <a:avLst/>
              <a:gdLst>
                <a:gd name="T0" fmla="*/ 128 w 128"/>
                <a:gd name="T1" fmla="*/ 140 h 148"/>
                <a:gd name="T2" fmla="*/ 78 w 128"/>
                <a:gd name="T3" fmla="*/ 148 h 148"/>
                <a:gd name="T4" fmla="*/ 60 w 128"/>
                <a:gd name="T5" fmla="*/ 148 h 148"/>
                <a:gd name="T6" fmla="*/ 32 w 128"/>
                <a:gd name="T7" fmla="*/ 138 h 148"/>
                <a:gd name="T8" fmla="*/ 20 w 128"/>
                <a:gd name="T9" fmla="*/ 128 h 148"/>
                <a:gd name="T10" fmla="*/ 4 w 128"/>
                <a:gd name="T11" fmla="*/ 104 h 148"/>
                <a:gd name="T12" fmla="*/ 0 w 128"/>
                <a:gd name="T13" fmla="*/ 72 h 148"/>
                <a:gd name="T14" fmla="*/ 0 w 128"/>
                <a:gd name="T15" fmla="*/ 58 h 148"/>
                <a:gd name="T16" fmla="*/ 10 w 128"/>
                <a:gd name="T17" fmla="*/ 32 h 148"/>
                <a:gd name="T18" fmla="*/ 18 w 128"/>
                <a:gd name="T19" fmla="*/ 20 h 148"/>
                <a:gd name="T20" fmla="*/ 40 w 128"/>
                <a:gd name="T21" fmla="*/ 6 h 148"/>
                <a:gd name="T22" fmla="*/ 68 w 128"/>
                <a:gd name="T23" fmla="*/ 0 h 148"/>
                <a:gd name="T24" fmla="*/ 82 w 128"/>
                <a:gd name="T25" fmla="*/ 2 h 148"/>
                <a:gd name="T26" fmla="*/ 104 w 128"/>
                <a:gd name="T27" fmla="*/ 10 h 148"/>
                <a:gd name="T28" fmla="*/ 118 w 128"/>
                <a:gd name="T29" fmla="*/ 28 h 148"/>
                <a:gd name="T30" fmla="*/ 126 w 128"/>
                <a:gd name="T31" fmla="*/ 56 h 148"/>
                <a:gd name="T32" fmla="*/ 128 w 128"/>
                <a:gd name="T33" fmla="*/ 76 h 148"/>
                <a:gd name="T34" fmla="*/ 38 w 128"/>
                <a:gd name="T35" fmla="*/ 76 h 148"/>
                <a:gd name="T36" fmla="*/ 42 w 128"/>
                <a:gd name="T37" fmla="*/ 100 h 148"/>
                <a:gd name="T38" fmla="*/ 52 w 128"/>
                <a:gd name="T39" fmla="*/ 116 h 148"/>
                <a:gd name="T40" fmla="*/ 58 w 128"/>
                <a:gd name="T41" fmla="*/ 122 h 148"/>
                <a:gd name="T42" fmla="*/ 76 w 128"/>
                <a:gd name="T43" fmla="*/ 128 h 148"/>
                <a:gd name="T44" fmla="*/ 88 w 128"/>
                <a:gd name="T45" fmla="*/ 130 h 148"/>
                <a:gd name="T46" fmla="*/ 128 w 128"/>
                <a:gd name="T47" fmla="*/ 120 h 148"/>
                <a:gd name="T48" fmla="*/ 40 w 128"/>
                <a:gd name="T49" fmla="*/ 64 h 148"/>
                <a:gd name="T50" fmla="*/ 90 w 128"/>
                <a:gd name="T51" fmla="*/ 60 h 148"/>
                <a:gd name="T52" fmla="*/ 88 w 128"/>
                <a:gd name="T53" fmla="*/ 38 h 148"/>
                <a:gd name="T54" fmla="*/ 84 w 128"/>
                <a:gd name="T55" fmla="*/ 22 h 148"/>
                <a:gd name="T56" fmla="*/ 78 w 128"/>
                <a:gd name="T57" fmla="*/ 16 h 148"/>
                <a:gd name="T58" fmla="*/ 66 w 128"/>
                <a:gd name="T59" fmla="*/ 12 h 148"/>
                <a:gd name="T60" fmla="*/ 60 w 128"/>
                <a:gd name="T61" fmla="*/ 14 h 148"/>
                <a:gd name="T62" fmla="*/ 50 w 128"/>
                <a:gd name="T63" fmla="*/ 20 h 148"/>
                <a:gd name="T64" fmla="*/ 46 w 128"/>
                <a:gd name="T65" fmla="*/ 26 h 148"/>
                <a:gd name="T66" fmla="*/ 42 w 128"/>
                <a:gd name="T67" fmla="*/ 42 h 148"/>
                <a:gd name="T68" fmla="*/ 40 w 128"/>
                <a:gd name="T69" fmla="*/ 6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148">
                  <a:moveTo>
                    <a:pt x="128" y="140"/>
                  </a:moveTo>
                  <a:lnTo>
                    <a:pt x="128" y="140"/>
                  </a:lnTo>
                  <a:lnTo>
                    <a:pt x="102" y="146"/>
                  </a:lnTo>
                  <a:lnTo>
                    <a:pt x="78" y="148"/>
                  </a:lnTo>
                  <a:lnTo>
                    <a:pt x="78" y="148"/>
                  </a:lnTo>
                  <a:lnTo>
                    <a:pt x="60" y="148"/>
                  </a:lnTo>
                  <a:lnTo>
                    <a:pt x="46" y="144"/>
                  </a:lnTo>
                  <a:lnTo>
                    <a:pt x="32" y="138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12" y="118"/>
                  </a:lnTo>
                  <a:lnTo>
                    <a:pt x="4" y="104"/>
                  </a:lnTo>
                  <a:lnTo>
                    <a:pt x="0" y="90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8"/>
                  </a:lnTo>
                  <a:lnTo>
                    <a:pt x="4" y="44"/>
                  </a:lnTo>
                  <a:lnTo>
                    <a:pt x="10" y="3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4"/>
                  </a:lnTo>
                  <a:lnTo>
                    <a:pt x="104" y="10"/>
                  </a:lnTo>
                  <a:lnTo>
                    <a:pt x="112" y="18"/>
                  </a:lnTo>
                  <a:lnTo>
                    <a:pt x="118" y="28"/>
                  </a:lnTo>
                  <a:lnTo>
                    <a:pt x="124" y="42"/>
                  </a:lnTo>
                  <a:lnTo>
                    <a:pt x="126" y="56"/>
                  </a:lnTo>
                  <a:lnTo>
                    <a:pt x="128" y="72"/>
                  </a:lnTo>
                  <a:lnTo>
                    <a:pt x="128" y="76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40" y="88"/>
                  </a:lnTo>
                  <a:lnTo>
                    <a:pt x="42" y="100"/>
                  </a:lnTo>
                  <a:lnTo>
                    <a:pt x="46" y="108"/>
                  </a:lnTo>
                  <a:lnTo>
                    <a:pt x="52" y="116"/>
                  </a:lnTo>
                  <a:lnTo>
                    <a:pt x="52" y="116"/>
                  </a:lnTo>
                  <a:lnTo>
                    <a:pt x="58" y="122"/>
                  </a:lnTo>
                  <a:lnTo>
                    <a:pt x="66" y="126"/>
                  </a:lnTo>
                  <a:lnTo>
                    <a:pt x="76" y="128"/>
                  </a:lnTo>
                  <a:lnTo>
                    <a:pt x="88" y="130"/>
                  </a:lnTo>
                  <a:lnTo>
                    <a:pt x="88" y="130"/>
                  </a:lnTo>
                  <a:lnTo>
                    <a:pt x="106" y="128"/>
                  </a:lnTo>
                  <a:lnTo>
                    <a:pt x="128" y="120"/>
                  </a:lnTo>
                  <a:lnTo>
                    <a:pt x="128" y="140"/>
                  </a:lnTo>
                  <a:close/>
                  <a:moveTo>
                    <a:pt x="40" y="64"/>
                  </a:move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88" y="3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2" y="18"/>
                  </a:lnTo>
                  <a:lnTo>
                    <a:pt x="78" y="16"/>
                  </a:lnTo>
                  <a:lnTo>
                    <a:pt x="72" y="14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0" y="14"/>
                  </a:lnTo>
                  <a:lnTo>
                    <a:pt x="54" y="16"/>
                  </a:lnTo>
                  <a:lnTo>
                    <a:pt x="50" y="20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4" y="32"/>
                  </a:lnTo>
                  <a:lnTo>
                    <a:pt x="42" y="42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8"/>
            <p:cNvSpPr>
              <a:spLocks/>
            </p:cNvSpPr>
            <p:nvPr/>
          </p:nvSpPr>
          <p:spPr bwMode="auto">
            <a:xfrm>
              <a:off x="5395" y="2007"/>
              <a:ext cx="112" cy="146"/>
            </a:xfrm>
            <a:custGeom>
              <a:avLst/>
              <a:gdLst>
                <a:gd name="T0" fmla="*/ 58 w 112"/>
                <a:gd name="T1" fmla="*/ 44 h 146"/>
                <a:gd name="T2" fmla="*/ 58 w 112"/>
                <a:gd name="T3" fmla="*/ 108 h 146"/>
                <a:gd name="T4" fmla="*/ 58 w 112"/>
                <a:gd name="T5" fmla="*/ 108 h 146"/>
                <a:gd name="T6" fmla="*/ 60 w 112"/>
                <a:gd name="T7" fmla="*/ 122 h 146"/>
                <a:gd name="T8" fmla="*/ 62 w 112"/>
                <a:gd name="T9" fmla="*/ 128 h 146"/>
                <a:gd name="T10" fmla="*/ 62 w 112"/>
                <a:gd name="T11" fmla="*/ 128 h 146"/>
                <a:gd name="T12" fmla="*/ 68 w 112"/>
                <a:gd name="T13" fmla="*/ 132 h 146"/>
                <a:gd name="T14" fmla="*/ 80 w 112"/>
                <a:gd name="T15" fmla="*/ 134 h 146"/>
                <a:gd name="T16" fmla="*/ 82 w 112"/>
                <a:gd name="T17" fmla="*/ 134 h 146"/>
                <a:gd name="T18" fmla="*/ 82 w 112"/>
                <a:gd name="T19" fmla="*/ 146 h 146"/>
                <a:gd name="T20" fmla="*/ 0 w 112"/>
                <a:gd name="T21" fmla="*/ 146 h 146"/>
                <a:gd name="T22" fmla="*/ 0 w 112"/>
                <a:gd name="T23" fmla="*/ 134 h 146"/>
                <a:gd name="T24" fmla="*/ 2 w 112"/>
                <a:gd name="T25" fmla="*/ 134 h 146"/>
                <a:gd name="T26" fmla="*/ 2 w 112"/>
                <a:gd name="T27" fmla="*/ 134 h 146"/>
                <a:gd name="T28" fmla="*/ 12 w 112"/>
                <a:gd name="T29" fmla="*/ 132 h 146"/>
                <a:gd name="T30" fmla="*/ 18 w 112"/>
                <a:gd name="T31" fmla="*/ 128 h 146"/>
                <a:gd name="T32" fmla="*/ 18 w 112"/>
                <a:gd name="T33" fmla="*/ 128 h 146"/>
                <a:gd name="T34" fmla="*/ 20 w 112"/>
                <a:gd name="T35" fmla="*/ 122 h 146"/>
                <a:gd name="T36" fmla="*/ 20 w 112"/>
                <a:gd name="T37" fmla="*/ 108 h 146"/>
                <a:gd name="T38" fmla="*/ 20 w 112"/>
                <a:gd name="T39" fmla="*/ 42 h 146"/>
                <a:gd name="T40" fmla="*/ 20 w 112"/>
                <a:gd name="T41" fmla="*/ 42 h 146"/>
                <a:gd name="T42" fmla="*/ 20 w 112"/>
                <a:gd name="T43" fmla="*/ 28 h 146"/>
                <a:gd name="T44" fmla="*/ 18 w 112"/>
                <a:gd name="T45" fmla="*/ 20 h 146"/>
                <a:gd name="T46" fmla="*/ 18 w 112"/>
                <a:gd name="T47" fmla="*/ 20 h 146"/>
                <a:gd name="T48" fmla="*/ 12 w 112"/>
                <a:gd name="T49" fmla="*/ 18 h 146"/>
                <a:gd name="T50" fmla="*/ 2 w 112"/>
                <a:gd name="T51" fmla="*/ 16 h 146"/>
                <a:gd name="T52" fmla="*/ 0 w 112"/>
                <a:gd name="T53" fmla="*/ 16 h 146"/>
                <a:gd name="T54" fmla="*/ 0 w 112"/>
                <a:gd name="T55" fmla="*/ 4 h 146"/>
                <a:gd name="T56" fmla="*/ 58 w 112"/>
                <a:gd name="T57" fmla="*/ 4 h 146"/>
                <a:gd name="T58" fmla="*/ 58 w 112"/>
                <a:gd name="T59" fmla="*/ 30 h 146"/>
                <a:gd name="T60" fmla="*/ 58 w 112"/>
                <a:gd name="T61" fmla="*/ 30 h 146"/>
                <a:gd name="T62" fmla="*/ 68 w 112"/>
                <a:gd name="T63" fmla="*/ 18 h 146"/>
                <a:gd name="T64" fmla="*/ 78 w 112"/>
                <a:gd name="T65" fmla="*/ 8 h 146"/>
                <a:gd name="T66" fmla="*/ 90 w 112"/>
                <a:gd name="T67" fmla="*/ 2 h 146"/>
                <a:gd name="T68" fmla="*/ 104 w 112"/>
                <a:gd name="T69" fmla="*/ 0 h 146"/>
                <a:gd name="T70" fmla="*/ 104 w 112"/>
                <a:gd name="T71" fmla="*/ 0 h 146"/>
                <a:gd name="T72" fmla="*/ 112 w 112"/>
                <a:gd name="T73" fmla="*/ 2 h 146"/>
                <a:gd name="T74" fmla="*/ 112 w 112"/>
                <a:gd name="T75" fmla="*/ 46 h 146"/>
                <a:gd name="T76" fmla="*/ 94 w 112"/>
                <a:gd name="T77" fmla="*/ 46 h 146"/>
                <a:gd name="T78" fmla="*/ 94 w 112"/>
                <a:gd name="T79" fmla="*/ 44 h 146"/>
                <a:gd name="T80" fmla="*/ 94 w 112"/>
                <a:gd name="T81" fmla="*/ 44 h 146"/>
                <a:gd name="T82" fmla="*/ 92 w 112"/>
                <a:gd name="T83" fmla="*/ 28 h 146"/>
                <a:gd name="T84" fmla="*/ 92 w 112"/>
                <a:gd name="T85" fmla="*/ 28 h 146"/>
                <a:gd name="T86" fmla="*/ 90 w 112"/>
                <a:gd name="T87" fmla="*/ 26 h 146"/>
                <a:gd name="T88" fmla="*/ 86 w 112"/>
                <a:gd name="T89" fmla="*/ 26 h 146"/>
                <a:gd name="T90" fmla="*/ 86 w 112"/>
                <a:gd name="T91" fmla="*/ 26 h 146"/>
                <a:gd name="T92" fmla="*/ 78 w 112"/>
                <a:gd name="T93" fmla="*/ 28 h 146"/>
                <a:gd name="T94" fmla="*/ 70 w 112"/>
                <a:gd name="T95" fmla="*/ 30 h 146"/>
                <a:gd name="T96" fmla="*/ 64 w 112"/>
                <a:gd name="T97" fmla="*/ 36 h 146"/>
                <a:gd name="T98" fmla="*/ 58 w 112"/>
                <a:gd name="T99" fmla="*/ 44 h 146"/>
                <a:gd name="T100" fmla="*/ 58 w 112"/>
                <a:gd name="T101" fmla="*/ 4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146">
                  <a:moveTo>
                    <a:pt x="58" y="44"/>
                  </a:moveTo>
                  <a:lnTo>
                    <a:pt x="58" y="108"/>
                  </a:lnTo>
                  <a:lnTo>
                    <a:pt x="58" y="108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80" y="134"/>
                  </a:lnTo>
                  <a:lnTo>
                    <a:pt x="82" y="134"/>
                  </a:lnTo>
                  <a:lnTo>
                    <a:pt x="82" y="146"/>
                  </a:lnTo>
                  <a:lnTo>
                    <a:pt x="0" y="14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2" y="132"/>
                  </a:lnTo>
                  <a:lnTo>
                    <a:pt x="18" y="128"/>
                  </a:lnTo>
                  <a:lnTo>
                    <a:pt x="18" y="128"/>
                  </a:lnTo>
                  <a:lnTo>
                    <a:pt x="20" y="122"/>
                  </a:lnTo>
                  <a:lnTo>
                    <a:pt x="20" y="10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2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2" y="18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8" y="4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68" y="18"/>
                  </a:lnTo>
                  <a:lnTo>
                    <a:pt x="78" y="8"/>
                  </a:lnTo>
                  <a:lnTo>
                    <a:pt x="90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2" y="2"/>
                  </a:lnTo>
                  <a:lnTo>
                    <a:pt x="112" y="46"/>
                  </a:lnTo>
                  <a:lnTo>
                    <a:pt x="94" y="46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78" y="28"/>
                  </a:lnTo>
                  <a:lnTo>
                    <a:pt x="70" y="30"/>
                  </a:lnTo>
                  <a:lnTo>
                    <a:pt x="64" y="36"/>
                  </a:lnTo>
                  <a:lnTo>
                    <a:pt x="58" y="44"/>
                  </a:lnTo>
                  <a:lnTo>
                    <a:pt x="58" y="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9"/>
            <p:cNvSpPr>
              <a:spLocks/>
            </p:cNvSpPr>
            <p:nvPr/>
          </p:nvSpPr>
          <p:spPr bwMode="auto">
            <a:xfrm>
              <a:off x="5525" y="2007"/>
              <a:ext cx="114" cy="148"/>
            </a:xfrm>
            <a:custGeom>
              <a:avLst/>
              <a:gdLst>
                <a:gd name="T0" fmla="*/ 0 w 114"/>
                <a:gd name="T1" fmla="*/ 102 h 148"/>
                <a:gd name="T2" fmla="*/ 18 w 114"/>
                <a:gd name="T3" fmla="*/ 104 h 148"/>
                <a:gd name="T4" fmla="*/ 18 w 114"/>
                <a:gd name="T5" fmla="*/ 118 h 148"/>
                <a:gd name="T6" fmla="*/ 22 w 114"/>
                <a:gd name="T7" fmla="*/ 126 h 148"/>
                <a:gd name="T8" fmla="*/ 34 w 114"/>
                <a:gd name="T9" fmla="*/ 134 h 148"/>
                <a:gd name="T10" fmla="*/ 52 w 114"/>
                <a:gd name="T11" fmla="*/ 136 h 148"/>
                <a:gd name="T12" fmla="*/ 62 w 114"/>
                <a:gd name="T13" fmla="*/ 134 h 148"/>
                <a:gd name="T14" fmla="*/ 70 w 114"/>
                <a:gd name="T15" fmla="*/ 130 h 148"/>
                <a:gd name="T16" fmla="*/ 76 w 114"/>
                <a:gd name="T17" fmla="*/ 114 h 148"/>
                <a:gd name="T18" fmla="*/ 74 w 114"/>
                <a:gd name="T19" fmla="*/ 108 h 148"/>
                <a:gd name="T20" fmla="*/ 62 w 114"/>
                <a:gd name="T21" fmla="*/ 96 h 148"/>
                <a:gd name="T22" fmla="*/ 40 w 114"/>
                <a:gd name="T23" fmla="*/ 86 h 148"/>
                <a:gd name="T24" fmla="*/ 22 w 114"/>
                <a:gd name="T25" fmla="*/ 78 h 148"/>
                <a:gd name="T26" fmla="*/ 6 w 114"/>
                <a:gd name="T27" fmla="*/ 62 h 148"/>
                <a:gd name="T28" fmla="*/ 0 w 114"/>
                <a:gd name="T29" fmla="*/ 50 h 148"/>
                <a:gd name="T30" fmla="*/ 0 w 114"/>
                <a:gd name="T31" fmla="*/ 42 h 148"/>
                <a:gd name="T32" fmla="*/ 4 w 114"/>
                <a:gd name="T33" fmla="*/ 26 h 148"/>
                <a:gd name="T34" fmla="*/ 16 w 114"/>
                <a:gd name="T35" fmla="*/ 12 h 148"/>
                <a:gd name="T36" fmla="*/ 24 w 114"/>
                <a:gd name="T37" fmla="*/ 6 h 148"/>
                <a:gd name="T38" fmla="*/ 46 w 114"/>
                <a:gd name="T39" fmla="*/ 2 h 148"/>
                <a:gd name="T40" fmla="*/ 58 w 114"/>
                <a:gd name="T41" fmla="*/ 0 h 148"/>
                <a:gd name="T42" fmla="*/ 102 w 114"/>
                <a:gd name="T43" fmla="*/ 8 h 148"/>
                <a:gd name="T44" fmla="*/ 84 w 114"/>
                <a:gd name="T45" fmla="*/ 42 h 148"/>
                <a:gd name="T46" fmla="*/ 84 w 114"/>
                <a:gd name="T47" fmla="*/ 32 h 148"/>
                <a:gd name="T48" fmla="*/ 82 w 114"/>
                <a:gd name="T49" fmla="*/ 24 h 148"/>
                <a:gd name="T50" fmla="*/ 70 w 114"/>
                <a:gd name="T51" fmla="*/ 14 h 148"/>
                <a:gd name="T52" fmla="*/ 60 w 114"/>
                <a:gd name="T53" fmla="*/ 12 h 148"/>
                <a:gd name="T54" fmla="*/ 44 w 114"/>
                <a:gd name="T55" fmla="*/ 18 h 148"/>
                <a:gd name="T56" fmla="*/ 38 w 114"/>
                <a:gd name="T57" fmla="*/ 26 h 148"/>
                <a:gd name="T58" fmla="*/ 36 w 114"/>
                <a:gd name="T59" fmla="*/ 36 h 148"/>
                <a:gd name="T60" fmla="*/ 42 w 114"/>
                <a:gd name="T61" fmla="*/ 48 h 148"/>
                <a:gd name="T62" fmla="*/ 50 w 114"/>
                <a:gd name="T63" fmla="*/ 52 h 148"/>
                <a:gd name="T64" fmla="*/ 74 w 114"/>
                <a:gd name="T65" fmla="*/ 62 h 148"/>
                <a:gd name="T66" fmla="*/ 92 w 114"/>
                <a:gd name="T67" fmla="*/ 72 h 148"/>
                <a:gd name="T68" fmla="*/ 108 w 114"/>
                <a:gd name="T69" fmla="*/ 86 h 148"/>
                <a:gd name="T70" fmla="*/ 114 w 114"/>
                <a:gd name="T71" fmla="*/ 98 h 148"/>
                <a:gd name="T72" fmla="*/ 114 w 114"/>
                <a:gd name="T73" fmla="*/ 104 h 148"/>
                <a:gd name="T74" fmla="*/ 110 w 114"/>
                <a:gd name="T75" fmla="*/ 122 h 148"/>
                <a:gd name="T76" fmla="*/ 98 w 114"/>
                <a:gd name="T77" fmla="*/ 136 h 148"/>
                <a:gd name="T78" fmla="*/ 88 w 114"/>
                <a:gd name="T79" fmla="*/ 142 h 148"/>
                <a:gd name="T80" fmla="*/ 68 w 114"/>
                <a:gd name="T81" fmla="*/ 148 h 148"/>
                <a:gd name="T82" fmla="*/ 54 w 114"/>
                <a:gd name="T83" fmla="*/ 148 h 148"/>
                <a:gd name="T84" fmla="*/ 26 w 114"/>
                <a:gd name="T85" fmla="*/ 146 h 148"/>
                <a:gd name="T86" fmla="*/ 0 w 114"/>
                <a:gd name="T87" fmla="*/ 13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4" h="148">
                  <a:moveTo>
                    <a:pt x="0" y="138"/>
                  </a:moveTo>
                  <a:lnTo>
                    <a:pt x="0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8" y="118"/>
                  </a:lnTo>
                  <a:lnTo>
                    <a:pt x="22" y="126"/>
                  </a:lnTo>
                  <a:lnTo>
                    <a:pt x="22" y="126"/>
                  </a:lnTo>
                  <a:lnTo>
                    <a:pt x="28" y="130"/>
                  </a:lnTo>
                  <a:lnTo>
                    <a:pt x="34" y="134"/>
                  </a:lnTo>
                  <a:lnTo>
                    <a:pt x="44" y="136"/>
                  </a:lnTo>
                  <a:lnTo>
                    <a:pt x="52" y="136"/>
                  </a:lnTo>
                  <a:lnTo>
                    <a:pt x="52" y="136"/>
                  </a:lnTo>
                  <a:lnTo>
                    <a:pt x="62" y="134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74" y="12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4" y="108"/>
                  </a:lnTo>
                  <a:lnTo>
                    <a:pt x="70" y="102"/>
                  </a:lnTo>
                  <a:lnTo>
                    <a:pt x="62" y="96"/>
                  </a:lnTo>
                  <a:lnTo>
                    <a:pt x="52" y="90"/>
                  </a:lnTo>
                  <a:lnTo>
                    <a:pt x="40" y="86"/>
                  </a:lnTo>
                  <a:lnTo>
                    <a:pt x="40" y="86"/>
                  </a:lnTo>
                  <a:lnTo>
                    <a:pt x="22" y="78"/>
                  </a:lnTo>
                  <a:lnTo>
                    <a:pt x="10" y="68"/>
                  </a:lnTo>
                  <a:lnTo>
                    <a:pt x="6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4" y="26"/>
                  </a:lnTo>
                  <a:lnTo>
                    <a:pt x="8" y="1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4" y="6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80" y="2"/>
                  </a:lnTo>
                  <a:lnTo>
                    <a:pt x="102" y="8"/>
                  </a:lnTo>
                  <a:lnTo>
                    <a:pt x="102" y="42"/>
                  </a:lnTo>
                  <a:lnTo>
                    <a:pt x="84" y="42"/>
                  </a:lnTo>
                  <a:lnTo>
                    <a:pt x="84" y="38"/>
                  </a:lnTo>
                  <a:lnTo>
                    <a:pt x="84" y="32"/>
                  </a:lnTo>
                  <a:lnTo>
                    <a:pt x="84" y="32"/>
                  </a:lnTo>
                  <a:lnTo>
                    <a:pt x="82" y="24"/>
                  </a:lnTo>
                  <a:lnTo>
                    <a:pt x="78" y="18"/>
                  </a:lnTo>
                  <a:lnTo>
                    <a:pt x="70" y="14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2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8" y="2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8" y="42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50" y="52"/>
                  </a:lnTo>
                  <a:lnTo>
                    <a:pt x="62" y="58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92" y="72"/>
                  </a:lnTo>
                  <a:lnTo>
                    <a:pt x="104" y="80"/>
                  </a:lnTo>
                  <a:lnTo>
                    <a:pt x="108" y="86"/>
                  </a:lnTo>
                  <a:lnTo>
                    <a:pt x="112" y="92"/>
                  </a:lnTo>
                  <a:lnTo>
                    <a:pt x="114" y="98"/>
                  </a:lnTo>
                  <a:lnTo>
                    <a:pt x="114" y="104"/>
                  </a:lnTo>
                  <a:lnTo>
                    <a:pt x="114" y="104"/>
                  </a:lnTo>
                  <a:lnTo>
                    <a:pt x="114" y="114"/>
                  </a:lnTo>
                  <a:lnTo>
                    <a:pt x="110" y="122"/>
                  </a:lnTo>
                  <a:lnTo>
                    <a:pt x="104" y="130"/>
                  </a:lnTo>
                  <a:lnTo>
                    <a:pt x="98" y="136"/>
                  </a:lnTo>
                  <a:lnTo>
                    <a:pt x="98" y="136"/>
                  </a:lnTo>
                  <a:lnTo>
                    <a:pt x="88" y="142"/>
                  </a:lnTo>
                  <a:lnTo>
                    <a:pt x="78" y="146"/>
                  </a:lnTo>
                  <a:lnTo>
                    <a:pt x="68" y="148"/>
                  </a:lnTo>
                  <a:lnTo>
                    <a:pt x="54" y="148"/>
                  </a:lnTo>
                  <a:lnTo>
                    <a:pt x="54" y="148"/>
                  </a:lnTo>
                  <a:lnTo>
                    <a:pt x="40" y="148"/>
                  </a:lnTo>
                  <a:lnTo>
                    <a:pt x="26" y="146"/>
                  </a:lnTo>
                  <a:lnTo>
                    <a:pt x="12" y="14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0"/>
            <p:cNvSpPr>
              <a:spLocks noEditPoints="1"/>
            </p:cNvSpPr>
            <p:nvPr/>
          </p:nvSpPr>
          <p:spPr bwMode="auto">
            <a:xfrm>
              <a:off x="5655" y="1949"/>
              <a:ext cx="80" cy="204"/>
            </a:xfrm>
            <a:custGeom>
              <a:avLst/>
              <a:gdLst>
                <a:gd name="T0" fmla="*/ 60 w 80"/>
                <a:gd name="T1" fmla="*/ 62 h 204"/>
                <a:gd name="T2" fmla="*/ 60 w 80"/>
                <a:gd name="T3" fmla="*/ 166 h 204"/>
                <a:gd name="T4" fmla="*/ 60 w 80"/>
                <a:gd name="T5" fmla="*/ 166 h 204"/>
                <a:gd name="T6" fmla="*/ 60 w 80"/>
                <a:gd name="T7" fmla="*/ 180 h 204"/>
                <a:gd name="T8" fmla="*/ 62 w 80"/>
                <a:gd name="T9" fmla="*/ 186 h 204"/>
                <a:gd name="T10" fmla="*/ 62 w 80"/>
                <a:gd name="T11" fmla="*/ 186 h 204"/>
                <a:gd name="T12" fmla="*/ 68 w 80"/>
                <a:gd name="T13" fmla="*/ 190 h 204"/>
                <a:gd name="T14" fmla="*/ 78 w 80"/>
                <a:gd name="T15" fmla="*/ 192 h 204"/>
                <a:gd name="T16" fmla="*/ 80 w 80"/>
                <a:gd name="T17" fmla="*/ 192 h 204"/>
                <a:gd name="T18" fmla="*/ 80 w 80"/>
                <a:gd name="T19" fmla="*/ 204 h 204"/>
                <a:gd name="T20" fmla="*/ 0 w 80"/>
                <a:gd name="T21" fmla="*/ 204 h 204"/>
                <a:gd name="T22" fmla="*/ 0 w 80"/>
                <a:gd name="T23" fmla="*/ 192 h 204"/>
                <a:gd name="T24" fmla="*/ 4 w 80"/>
                <a:gd name="T25" fmla="*/ 192 h 204"/>
                <a:gd name="T26" fmla="*/ 4 w 80"/>
                <a:gd name="T27" fmla="*/ 192 h 204"/>
                <a:gd name="T28" fmla="*/ 14 w 80"/>
                <a:gd name="T29" fmla="*/ 190 h 204"/>
                <a:gd name="T30" fmla="*/ 18 w 80"/>
                <a:gd name="T31" fmla="*/ 186 h 204"/>
                <a:gd name="T32" fmla="*/ 18 w 80"/>
                <a:gd name="T33" fmla="*/ 186 h 204"/>
                <a:gd name="T34" fmla="*/ 20 w 80"/>
                <a:gd name="T35" fmla="*/ 180 h 204"/>
                <a:gd name="T36" fmla="*/ 22 w 80"/>
                <a:gd name="T37" fmla="*/ 166 h 204"/>
                <a:gd name="T38" fmla="*/ 22 w 80"/>
                <a:gd name="T39" fmla="*/ 100 h 204"/>
                <a:gd name="T40" fmla="*/ 22 w 80"/>
                <a:gd name="T41" fmla="*/ 100 h 204"/>
                <a:gd name="T42" fmla="*/ 20 w 80"/>
                <a:gd name="T43" fmla="*/ 86 h 204"/>
                <a:gd name="T44" fmla="*/ 18 w 80"/>
                <a:gd name="T45" fmla="*/ 78 h 204"/>
                <a:gd name="T46" fmla="*/ 18 w 80"/>
                <a:gd name="T47" fmla="*/ 78 h 204"/>
                <a:gd name="T48" fmla="*/ 14 w 80"/>
                <a:gd name="T49" fmla="*/ 76 h 204"/>
                <a:gd name="T50" fmla="*/ 4 w 80"/>
                <a:gd name="T51" fmla="*/ 74 h 204"/>
                <a:gd name="T52" fmla="*/ 0 w 80"/>
                <a:gd name="T53" fmla="*/ 74 h 204"/>
                <a:gd name="T54" fmla="*/ 0 w 80"/>
                <a:gd name="T55" fmla="*/ 62 h 204"/>
                <a:gd name="T56" fmla="*/ 60 w 80"/>
                <a:gd name="T57" fmla="*/ 62 h 204"/>
                <a:gd name="T58" fmla="*/ 22 w 80"/>
                <a:gd name="T59" fmla="*/ 38 h 204"/>
                <a:gd name="T60" fmla="*/ 22 w 80"/>
                <a:gd name="T61" fmla="*/ 0 h 204"/>
                <a:gd name="T62" fmla="*/ 60 w 80"/>
                <a:gd name="T63" fmla="*/ 0 h 204"/>
                <a:gd name="T64" fmla="*/ 60 w 80"/>
                <a:gd name="T65" fmla="*/ 38 h 204"/>
                <a:gd name="T66" fmla="*/ 22 w 80"/>
                <a:gd name="T67" fmla="*/ 3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04">
                  <a:moveTo>
                    <a:pt x="60" y="62"/>
                  </a:moveTo>
                  <a:lnTo>
                    <a:pt x="60" y="166"/>
                  </a:lnTo>
                  <a:lnTo>
                    <a:pt x="60" y="166"/>
                  </a:lnTo>
                  <a:lnTo>
                    <a:pt x="60" y="180"/>
                  </a:lnTo>
                  <a:lnTo>
                    <a:pt x="62" y="186"/>
                  </a:lnTo>
                  <a:lnTo>
                    <a:pt x="62" y="186"/>
                  </a:lnTo>
                  <a:lnTo>
                    <a:pt x="68" y="190"/>
                  </a:lnTo>
                  <a:lnTo>
                    <a:pt x="78" y="192"/>
                  </a:lnTo>
                  <a:lnTo>
                    <a:pt x="80" y="192"/>
                  </a:lnTo>
                  <a:lnTo>
                    <a:pt x="80" y="204"/>
                  </a:lnTo>
                  <a:lnTo>
                    <a:pt x="0" y="204"/>
                  </a:lnTo>
                  <a:lnTo>
                    <a:pt x="0" y="192"/>
                  </a:lnTo>
                  <a:lnTo>
                    <a:pt x="4" y="192"/>
                  </a:lnTo>
                  <a:lnTo>
                    <a:pt x="4" y="192"/>
                  </a:lnTo>
                  <a:lnTo>
                    <a:pt x="14" y="190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20" y="180"/>
                  </a:lnTo>
                  <a:lnTo>
                    <a:pt x="22" y="16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8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4" y="76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60" y="62"/>
                  </a:lnTo>
                  <a:close/>
                  <a:moveTo>
                    <a:pt x="22" y="38"/>
                  </a:moveTo>
                  <a:lnTo>
                    <a:pt x="22" y="0"/>
                  </a:lnTo>
                  <a:lnTo>
                    <a:pt x="60" y="0"/>
                  </a:lnTo>
                  <a:lnTo>
                    <a:pt x="60" y="38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1"/>
            <p:cNvSpPr>
              <a:spLocks/>
            </p:cNvSpPr>
            <p:nvPr/>
          </p:nvSpPr>
          <p:spPr bwMode="auto">
            <a:xfrm>
              <a:off x="5745" y="1981"/>
              <a:ext cx="252" cy="222"/>
            </a:xfrm>
            <a:custGeom>
              <a:avLst/>
              <a:gdLst>
                <a:gd name="T0" fmla="*/ 56 w 252"/>
                <a:gd name="T1" fmla="*/ 42 h 222"/>
                <a:gd name="T2" fmla="*/ 56 w 252"/>
                <a:gd name="T3" fmla="*/ 128 h 222"/>
                <a:gd name="T4" fmla="*/ 60 w 252"/>
                <a:gd name="T5" fmla="*/ 154 h 222"/>
                <a:gd name="T6" fmla="*/ 62 w 252"/>
                <a:gd name="T7" fmla="*/ 156 h 222"/>
                <a:gd name="T8" fmla="*/ 74 w 252"/>
                <a:gd name="T9" fmla="*/ 160 h 222"/>
                <a:gd name="T10" fmla="*/ 82 w 252"/>
                <a:gd name="T11" fmla="*/ 158 h 222"/>
                <a:gd name="T12" fmla="*/ 88 w 252"/>
                <a:gd name="T13" fmla="*/ 170 h 222"/>
                <a:gd name="T14" fmla="*/ 76 w 252"/>
                <a:gd name="T15" fmla="*/ 174 h 222"/>
                <a:gd name="T16" fmla="*/ 66 w 252"/>
                <a:gd name="T17" fmla="*/ 174 h 222"/>
                <a:gd name="T18" fmla="*/ 44 w 252"/>
                <a:gd name="T19" fmla="*/ 172 h 222"/>
                <a:gd name="T20" fmla="*/ 30 w 252"/>
                <a:gd name="T21" fmla="*/ 162 h 222"/>
                <a:gd name="T22" fmla="*/ 24 w 252"/>
                <a:gd name="T23" fmla="*/ 156 h 222"/>
                <a:gd name="T24" fmla="*/ 18 w 252"/>
                <a:gd name="T25" fmla="*/ 138 h 222"/>
                <a:gd name="T26" fmla="*/ 18 w 252"/>
                <a:gd name="T27" fmla="*/ 42 h 222"/>
                <a:gd name="T28" fmla="*/ 0 w 252"/>
                <a:gd name="T29" fmla="*/ 30 h 222"/>
                <a:gd name="T30" fmla="*/ 18 w 252"/>
                <a:gd name="T31" fmla="*/ 6 h 222"/>
                <a:gd name="T32" fmla="*/ 56 w 252"/>
                <a:gd name="T33" fmla="*/ 30 h 222"/>
                <a:gd name="T34" fmla="*/ 160 w 252"/>
                <a:gd name="T35" fmla="*/ 42 h 222"/>
                <a:gd name="T36" fmla="*/ 158 w 252"/>
                <a:gd name="T37" fmla="*/ 42 h 222"/>
                <a:gd name="T38" fmla="*/ 142 w 252"/>
                <a:gd name="T39" fmla="*/ 44 h 222"/>
                <a:gd name="T40" fmla="*/ 142 w 252"/>
                <a:gd name="T41" fmla="*/ 46 h 222"/>
                <a:gd name="T42" fmla="*/ 176 w 252"/>
                <a:gd name="T43" fmla="*/ 126 h 222"/>
                <a:gd name="T44" fmla="*/ 208 w 252"/>
                <a:gd name="T45" fmla="*/ 66 h 222"/>
                <a:gd name="T46" fmla="*/ 216 w 252"/>
                <a:gd name="T47" fmla="*/ 46 h 222"/>
                <a:gd name="T48" fmla="*/ 216 w 252"/>
                <a:gd name="T49" fmla="*/ 44 h 222"/>
                <a:gd name="T50" fmla="*/ 204 w 252"/>
                <a:gd name="T51" fmla="*/ 42 h 222"/>
                <a:gd name="T52" fmla="*/ 202 w 252"/>
                <a:gd name="T53" fmla="*/ 30 h 222"/>
                <a:gd name="T54" fmla="*/ 252 w 252"/>
                <a:gd name="T55" fmla="*/ 42 h 222"/>
                <a:gd name="T56" fmla="*/ 250 w 252"/>
                <a:gd name="T57" fmla="*/ 42 h 222"/>
                <a:gd name="T58" fmla="*/ 236 w 252"/>
                <a:gd name="T59" fmla="*/ 46 h 222"/>
                <a:gd name="T60" fmla="*/ 222 w 252"/>
                <a:gd name="T61" fmla="*/ 66 h 222"/>
                <a:gd name="T62" fmla="*/ 106 w 252"/>
                <a:gd name="T63" fmla="*/ 222 h 222"/>
                <a:gd name="T64" fmla="*/ 106 w 252"/>
                <a:gd name="T65" fmla="*/ 66 h 222"/>
                <a:gd name="T66" fmla="*/ 94 w 252"/>
                <a:gd name="T67" fmla="*/ 46 h 222"/>
                <a:gd name="T68" fmla="*/ 92 w 252"/>
                <a:gd name="T69" fmla="*/ 44 h 222"/>
                <a:gd name="T70" fmla="*/ 86 w 252"/>
                <a:gd name="T71" fmla="*/ 4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2" h="222">
                  <a:moveTo>
                    <a:pt x="86" y="42"/>
                  </a:moveTo>
                  <a:lnTo>
                    <a:pt x="56" y="42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44"/>
                  </a:lnTo>
                  <a:lnTo>
                    <a:pt x="60" y="154"/>
                  </a:lnTo>
                  <a:lnTo>
                    <a:pt x="60" y="154"/>
                  </a:lnTo>
                  <a:lnTo>
                    <a:pt x="62" y="156"/>
                  </a:lnTo>
                  <a:lnTo>
                    <a:pt x="64" y="158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82" y="158"/>
                  </a:lnTo>
                  <a:lnTo>
                    <a:pt x="88" y="156"/>
                  </a:lnTo>
                  <a:lnTo>
                    <a:pt x="88" y="170"/>
                  </a:lnTo>
                  <a:lnTo>
                    <a:pt x="88" y="170"/>
                  </a:lnTo>
                  <a:lnTo>
                    <a:pt x="76" y="174"/>
                  </a:lnTo>
                  <a:lnTo>
                    <a:pt x="66" y="174"/>
                  </a:lnTo>
                  <a:lnTo>
                    <a:pt x="66" y="174"/>
                  </a:lnTo>
                  <a:lnTo>
                    <a:pt x="54" y="174"/>
                  </a:lnTo>
                  <a:lnTo>
                    <a:pt x="44" y="172"/>
                  </a:lnTo>
                  <a:lnTo>
                    <a:pt x="36" y="168"/>
                  </a:lnTo>
                  <a:lnTo>
                    <a:pt x="30" y="162"/>
                  </a:lnTo>
                  <a:lnTo>
                    <a:pt x="30" y="162"/>
                  </a:lnTo>
                  <a:lnTo>
                    <a:pt x="24" y="156"/>
                  </a:lnTo>
                  <a:lnTo>
                    <a:pt x="20" y="148"/>
                  </a:lnTo>
                  <a:lnTo>
                    <a:pt x="18" y="138"/>
                  </a:lnTo>
                  <a:lnTo>
                    <a:pt x="18" y="128"/>
                  </a:lnTo>
                  <a:lnTo>
                    <a:pt x="18" y="42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18" y="30"/>
                  </a:lnTo>
                  <a:lnTo>
                    <a:pt x="18" y="6"/>
                  </a:lnTo>
                  <a:lnTo>
                    <a:pt x="56" y="0"/>
                  </a:lnTo>
                  <a:lnTo>
                    <a:pt x="56" y="30"/>
                  </a:lnTo>
                  <a:lnTo>
                    <a:pt x="160" y="30"/>
                  </a:lnTo>
                  <a:lnTo>
                    <a:pt x="160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46" y="42"/>
                  </a:lnTo>
                  <a:lnTo>
                    <a:pt x="142" y="44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50" y="66"/>
                  </a:lnTo>
                  <a:lnTo>
                    <a:pt x="176" y="126"/>
                  </a:lnTo>
                  <a:lnTo>
                    <a:pt x="208" y="66"/>
                  </a:lnTo>
                  <a:lnTo>
                    <a:pt x="208" y="66"/>
                  </a:lnTo>
                  <a:lnTo>
                    <a:pt x="214" y="52"/>
                  </a:lnTo>
                  <a:lnTo>
                    <a:pt x="216" y="46"/>
                  </a:lnTo>
                  <a:lnTo>
                    <a:pt x="216" y="46"/>
                  </a:lnTo>
                  <a:lnTo>
                    <a:pt x="216" y="44"/>
                  </a:lnTo>
                  <a:lnTo>
                    <a:pt x="214" y="42"/>
                  </a:lnTo>
                  <a:lnTo>
                    <a:pt x="204" y="42"/>
                  </a:lnTo>
                  <a:lnTo>
                    <a:pt x="202" y="42"/>
                  </a:lnTo>
                  <a:lnTo>
                    <a:pt x="202" y="30"/>
                  </a:lnTo>
                  <a:lnTo>
                    <a:pt x="252" y="30"/>
                  </a:lnTo>
                  <a:lnTo>
                    <a:pt x="252" y="42"/>
                  </a:lnTo>
                  <a:lnTo>
                    <a:pt x="250" y="42"/>
                  </a:lnTo>
                  <a:lnTo>
                    <a:pt x="250" y="42"/>
                  </a:lnTo>
                  <a:lnTo>
                    <a:pt x="240" y="42"/>
                  </a:lnTo>
                  <a:lnTo>
                    <a:pt x="236" y="46"/>
                  </a:lnTo>
                  <a:lnTo>
                    <a:pt x="236" y="46"/>
                  </a:lnTo>
                  <a:lnTo>
                    <a:pt x="222" y="66"/>
                  </a:lnTo>
                  <a:lnTo>
                    <a:pt x="140" y="222"/>
                  </a:lnTo>
                  <a:lnTo>
                    <a:pt x="106" y="222"/>
                  </a:lnTo>
                  <a:lnTo>
                    <a:pt x="154" y="170"/>
                  </a:lnTo>
                  <a:lnTo>
                    <a:pt x="106" y="66"/>
                  </a:lnTo>
                  <a:lnTo>
                    <a:pt x="106" y="66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2" y="44"/>
                  </a:lnTo>
                  <a:lnTo>
                    <a:pt x="86" y="42"/>
                  </a:lnTo>
                  <a:lnTo>
                    <a:pt x="86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2"/>
            <p:cNvSpPr>
              <a:spLocks/>
            </p:cNvSpPr>
            <p:nvPr/>
          </p:nvSpPr>
          <p:spPr bwMode="auto">
            <a:xfrm>
              <a:off x="2347" y="2265"/>
              <a:ext cx="110" cy="116"/>
            </a:xfrm>
            <a:custGeom>
              <a:avLst/>
              <a:gdLst>
                <a:gd name="T0" fmla="*/ 30 w 110"/>
                <a:gd name="T1" fmla="*/ 64 h 116"/>
                <a:gd name="T2" fmla="*/ 14 w 110"/>
                <a:gd name="T3" fmla="*/ 22 h 116"/>
                <a:gd name="T4" fmla="*/ 14 w 110"/>
                <a:gd name="T5" fmla="*/ 22 h 116"/>
                <a:gd name="T6" fmla="*/ 8 w 110"/>
                <a:gd name="T7" fmla="*/ 8 h 116"/>
                <a:gd name="T8" fmla="*/ 8 w 110"/>
                <a:gd name="T9" fmla="*/ 8 h 116"/>
                <a:gd name="T10" fmla="*/ 2 w 110"/>
                <a:gd name="T11" fmla="*/ 6 h 116"/>
                <a:gd name="T12" fmla="*/ 0 w 110"/>
                <a:gd name="T13" fmla="*/ 6 h 116"/>
                <a:gd name="T14" fmla="*/ 2 w 110"/>
                <a:gd name="T15" fmla="*/ 0 h 116"/>
                <a:gd name="T16" fmla="*/ 48 w 110"/>
                <a:gd name="T17" fmla="*/ 0 h 116"/>
                <a:gd name="T18" fmla="*/ 46 w 110"/>
                <a:gd name="T19" fmla="*/ 6 h 116"/>
                <a:gd name="T20" fmla="*/ 44 w 110"/>
                <a:gd name="T21" fmla="*/ 6 h 116"/>
                <a:gd name="T22" fmla="*/ 44 w 110"/>
                <a:gd name="T23" fmla="*/ 6 h 116"/>
                <a:gd name="T24" fmla="*/ 38 w 110"/>
                <a:gd name="T25" fmla="*/ 8 h 116"/>
                <a:gd name="T26" fmla="*/ 36 w 110"/>
                <a:gd name="T27" fmla="*/ 10 h 116"/>
                <a:gd name="T28" fmla="*/ 36 w 110"/>
                <a:gd name="T29" fmla="*/ 10 h 116"/>
                <a:gd name="T30" fmla="*/ 40 w 110"/>
                <a:gd name="T31" fmla="*/ 22 h 116"/>
                <a:gd name="T32" fmla="*/ 52 w 110"/>
                <a:gd name="T33" fmla="*/ 54 h 116"/>
                <a:gd name="T34" fmla="*/ 78 w 110"/>
                <a:gd name="T35" fmla="*/ 22 h 116"/>
                <a:gd name="T36" fmla="*/ 78 w 110"/>
                <a:gd name="T37" fmla="*/ 22 h 116"/>
                <a:gd name="T38" fmla="*/ 84 w 110"/>
                <a:gd name="T39" fmla="*/ 14 h 116"/>
                <a:gd name="T40" fmla="*/ 86 w 110"/>
                <a:gd name="T41" fmla="*/ 10 h 116"/>
                <a:gd name="T42" fmla="*/ 86 w 110"/>
                <a:gd name="T43" fmla="*/ 10 h 116"/>
                <a:gd name="T44" fmla="*/ 86 w 110"/>
                <a:gd name="T45" fmla="*/ 8 h 116"/>
                <a:gd name="T46" fmla="*/ 80 w 110"/>
                <a:gd name="T47" fmla="*/ 6 h 116"/>
                <a:gd name="T48" fmla="*/ 80 w 110"/>
                <a:gd name="T49" fmla="*/ 6 h 116"/>
                <a:gd name="T50" fmla="*/ 80 w 110"/>
                <a:gd name="T51" fmla="*/ 0 h 116"/>
                <a:gd name="T52" fmla="*/ 110 w 110"/>
                <a:gd name="T53" fmla="*/ 0 h 116"/>
                <a:gd name="T54" fmla="*/ 110 w 110"/>
                <a:gd name="T55" fmla="*/ 6 h 116"/>
                <a:gd name="T56" fmla="*/ 108 w 110"/>
                <a:gd name="T57" fmla="*/ 6 h 116"/>
                <a:gd name="T58" fmla="*/ 108 w 110"/>
                <a:gd name="T59" fmla="*/ 6 h 116"/>
                <a:gd name="T60" fmla="*/ 104 w 110"/>
                <a:gd name="T61" fmla="*/ 8 h 116"/>
                <a:gd name="T62" fmla="*/ 104 w 110"/>
                <a:gd name="T63" fmla="*/ 8 h 116"/>
                <a:gd name="T64" fmla="*/ 100 w 110"/>
                <a:gd name="T65" fmla="*/ 8 h 116"/>
                <a:gd name="T66" fmla="*/ 98 w 110"/>
                <a:gd name="T67" fmla="*/ 12 h 116"/>
                <a:gd name="T68" fmla="*/ 98 w 110"/>
                <a:gd name="T69" fmla="*/ 12 h 116"/>
                <a:gd name="T70" fmla="*/ 88 w 110"/>
                <a:gd name="T71" fmla="*/ 22 h 116"/>
                <a:gd name="T72" fmla="*/ 56 w 110"/>
                <a:gd name="T73" fmla="*/ 64 h 116"/>
                <a:gd name="T74" fmla="*/ 50 w 110"/>
                <a:gd name="T75" fmla="*/ 94 h 116"/>
                <a:gd name="T76" fmla="*/ 50 w 110"/>
                <a:gd name="T77" fmla="*/ 94 h 116"/>
                <a:gd name="T78" fmla="*/ 48 w 110"/>
                <a:gd name="T79" fmla="*/ 106 h 116"/>
                <a:gd name="T80" fmla="*/ 48 w 110"/>
                <a:gd name="T81" fmla="*/ 106 h 116"/>
                <a:gd name="T82" fmla="*/ 50 w 110"/>
                <a:gd name="T83" fmla="*/ 108 h 116"/>
                <a:gd name="T84" fmla="*/ 50 w 110"/>
                <a:gd name="T85" fmla="*/ 108 h 116"/>
                <a:gd name="T86" fmla="*/ 60 w 110"/>
                <a:gd name="T87" fmla="*/ 110 h 116"/>
                <a:gd name="T88" fmla="*/ 62 w 110"/>
                <a:gd name="T89" fmla="*/ 110 h 116"/>
                <a:gd name="T90" fmla="*/ 60 w 110"/>
                <a:gd name="T91" fmla="*/ 116 h 116"/>
                <a:gd name="T92" fmla="*/ 6 w 110"/>
                <a:gd name="T93" fmla="*/ 116 h 116"/>
                <a:gd name="T94" fmla="*/ 8 w 110"/>
                <a:gd name="T95" fmla="*/ 110 h 116"/>
                <a:gd name="T96" fmla="*/ 8 w 110"/>
                <a:gd name="T97" fmla="*/ 110 h 116"/>
                <a:gd name="T98" fmla="*/ 8 w 110"/>
                <a:gd name="T99" fmla="*/ 110 h 116"/>
                <a:gd name="T100" fmla="*/ 16 w 110"/>
                <a:gd name="T101" fmla="*/ 108 h 116"/>
                <a:gd name="T102" fmla="*/ 20 w 110"/>
                <a:gd name="T103" fmla="*/ 108 h 116"/>
                <a:gd name="T104" fmla="*/ 20 w 110"/>
                <a:gd name="T105" fmla="*/ 108 h 116"/>
                <a:gd name="T106" fmla="*/ 26 w 110"/>
                <a:gd name="T107" fmla="*/ 94 h 116"/>
                <a:gd name="T108" fmla="*/ 30 w 110"/>
                <a:gd name="T109" fmla="*/ 6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0" h="116">
                  <a:moveTo>
                    <a:pt x="30" y="64"/>
                  </a:moveTo>
                  <a:lnTo>
                    <a:pt x="14" y="22"/>
                  </a:lnTo>
                  <a:lnTo>
                    <a:pt x="14" y="22"/>
                  </a:lnTo>
                  <a:lnTo>
                    <a:pt x="8" y="8"/>
                  </a:lnTo>
                  <a:lnTo>
                    <a:pt x="8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0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38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40" y="22"/>
                  </a:lnTo>
                  <a:lnTo>
                    <a:pt x="52" y="54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4" y="14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0"/>
                  </a:lnTo>
                  <a:lnTo>
                    <a:pt x="110" y="0"/>
                  </a:lnTo>
                  <a:lnTo>
                    <a:pt x="110" y="6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0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88" y="22"/>
                  </a:lnTo>
                  <a:lnTo>
                    <a:pt x="56" y="6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48" y="106"/>
                  </a:lnTo>
                  <a:lnTo>
                    <a:pt x="48" y="106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60" y="110"/>
                  </a:lnTo>
                  <a:lnTo>
                    <a:pt x="62" y="110"/>
                  </a:lnTo>
                  <a:lnTo>
                    <a:pt x="60" y="116"/>
                  </a:lnTo>
                  <a:lnTo>
                    <a:pt x="6" y="116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6" y="94"/>
                  </a:lnTo>
                  <a:lnTo>
                    <a:pt x="3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3"/>
            <p:cNvSpPr>
              <a:spLocks noEditPoints="1"/>
            </p:cNvSpPr>
            <p:nvPr/>
          </p:nvSpPr>
          <p:spPr bwMode="auto">
            <a:xfrm>
              <a:off x="2435" y="2293"/>
              <a:ext cx="90" cy="90"/>
            </a:xfrm>
            <a:custGeom>
              <a:avLst/>
              <a:gdLst>
                <a:gd name="T0" fmla="*/ 0 w 90"/>
                <a:gd name="T1" fmla="*/ 62 h 90"/>
                <a:gd name="T2" fmla="*/ 4 w 90"/>
                <a:gd name="T3" fmla="*/ 40 h 90"/>
                <a:gd name="T4" fmla="*/ 18 w 90"/>
                <a:gd name="T5" fmla="*/ 18 h 90"/>
                <a:gd name="T6" fmla="*/ 28 w 90"/>
                <a:gd name="T7" fmla="*/ 10 h 90"/>
                <a:gd name="T8" fmla="*/ 48 w 90"/>
                <a:gd name="T9" fmla="*/ 0 h 90"/>
                <a:gd name="T10" fmla="*/ 60 w 90"/>
                <a:gd name="T11" fmla="*/ 0 h 90"/>
                <a:gd name="T12" fmla="*/ 78 w 90"/>
                <a:gd name="T13" fmla="*/ 4 h 90"/>
                <a:gd name="T14" fmla="*/ 82 w 90"/>
                <a:gd name="T15" fmla="*/ 8 h 90"/>
                <a:gd name="T16" fmla="*/ 88 w 90"/>
                <a:gd name="T17" fmla="*/ 18 h 90"/>
                <a:gd name="T18" fmla="*/ 90 w 90"/>
                <a:gd name="T19" fmla="*/ 30 h 90"/>
                <a:gd name="T20" fmla="*/ 88 w 90"/>
                <a:gd name="T21" fmla="*/ 50 h 90"/>
                <a:gd name="T22" fmla="*/ 76 w 90"/>
                <a:gd name="T23" fmla="*/ 70 h 90"/>
                <a:gd name="T24" fmla="*/ 66 w 90"/>
                <a:gd name="T25" fmla="*/ 78 h 90"/>
                <a:gd name="T26" fmla="*/ 44 w 90"/>
                <a:gd name="T27" fmla="*/ 90 h 90"/>
                <a:gd name="T28" fmla="*/ 32 w 90"/>
                <a:gd name="T29" fmla="*/ 90 h 90"/>
                <a:gd name="T30" fmla="*/ 8 w 90"/>
                <a:gd name="T31" fmla="*/ 84 h 90"/>
                <a:gd name="T32" fmla="*/ 6 w 90"/>
                <a:gd name="T33" fmla="*/ 78 h 90"/>
                <a:gd name="T34" fmla="*/ 0 w 90"/>
                <a:gd name="T35" fmla="*/ 62 h 90"/>
                <a:gd name="T36" fmla="*/ 26 w 90"/>
                <a:gd name="T37" fmla="*/ 58 h 90"/>
                <a:gd name="T38" fmla="*/ 26 w 90"/>
                <a:gd name="T39" fmla="*/ 68 h 90"/>
                <a:gd name="T40" fmla="*/ 28 w 90"/>
                <a:gd name="T41" fmla="*/ 76 h 90"/>
                <a:gd name="T42" fmla="*/ 38 w 90"/>
                <a:gd name="T43" fmla="*/ 82 h 90"/>
                <a:gd name="T44" fmla="*/ 44 w 90"/>
                <a:gd name="T45" fmla="*/ 80 h 90"/>
                <a:gd name="T46" fmla="*/ 54 w 90"/>
                <a:gd name="T47" fmla="*/ 72 h 90"/>
                <a:gd name="T48" fmla="*/ 58 w 90"/>
                <a:gd name="T49" fmla="*/ 66 h 90"/>
                <a:gd name="T50" fmla="*/ 66 w 90"/>
                <a:gd name="T51" fmla="*/ 32 h 90"/>
                <a:gd name="T52" fmla="*/ 66 w 90"/>
                <a:gd name="T53" fmla="*/ 22 h 90"/>
                <a:gd name="T54" fmla="*/ 64 w 90"/>
                <a:gd name="T55" fmla="*/ 14 h 90"/>
                <a:gd name="T56" fmla="*/ 54 w 90"/>
                <a:gd name="T57" fmla="*/ 8 h 90"/>
                <a:gd name="T58" fmla="*/ 48 w 90"/>
                <a:gd name="T59" fmla="*/ 10 h 90"/>
                <a:gd name="T60" fmla="*/ 38 w 90"/>
                <a:gd name="T61" fmla="*/ 18 h 90"/>
                <a:gd name="T62" fmla="*/ 34 w 90"/>
                <a:gd name="T63" fmla="*/ 24 h 90"/>
                <a:gd name="T64" fmla="*/ 26 w 90"/>
                <a:gd name="T65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0" y="62"/>
                  </a:moveTo>
                  <a:lnTo>
                    <a:pt x="0" y="62"/>
                  </a:lnTo>
                  <a:lnTo>
                    <a:pt x="2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8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88" y="50"/>
                  </a:lnTo>
                  <a:lnTo>
                    <a:pt x="82" y="6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66" y="78"/>
                  </a:lnTo>
                  <a:lnTo>
                    <a:pt x="56" y="86"/>
                  </a:lnTo>
                  <a:lnTo>
                    <a:pt x="44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26" y="58"/>
                  </a:moveTo>
                  <a:lnTo>
                    <a:pt x="26" y="58"/>
                  </a:lnTo>
                  <a:lnTo>
                    <a:pt x="26" y="6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4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4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6" y="2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0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48" y="10"/>
                  </a:lnTo>
                  <a:lnTo>
                    <a:pt x="44" y="12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8" y="40"/>
                  </a:lnTo>
                  <a:lnTo>
                    <a:pt x="26" y="58"/>
                  </a:lnTo>
                  <a:lnTo>
                    <a:pt x="26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4"/>
            <p:cNvSpPr>
              <a:spLocks/>
            </p:cNvSpPr>
            <p:nvPr/>
          </p:nvSpPr>
          <p:spPr bwMode="auto">
            <a:xfrm>
              <a:off x="2535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4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4 w 88"/>
                <a:gd name="T23" fmla="*/ 84 h 88"/>
                <a:gd name="T24" fmla="*/ 4 w 88"/>
                <a:gd name="T25" fmla="*/ 84 h 88"/>
                <a:gd name="T26" fmla="*/ 2 w 88"/>
                <a:gd name="T27" fmla="*/ 80 h 88"/>
                <a:gd name="T28" fmla="*/ 0 w 88"/>
                <a:gd name="T29" fmla="*/ 74 h 88"/>
                <a:gd name="T30" fmla="*/ 0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2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5"/>
            <p:cNvSpPr>
              <a:spLocks/>
            </p:cNvSpPr>
            <p:nvPr/>
          </p:nvSpPr>
          <p:spPr bwMode="auto">
            <a:xfrm>
              <a:off x="2637" y="2293"/>
              <a:ext cx="80" cy="88"/>
            </a:xfrm>
            <a:custGeom>
              <a:avLst/>
              <a:gdLst>
                <a:gd name="T0" fmla="*/ 0 w 80"/>
                <a:gd name="T1" fmla="*/ 88 h 88"/>
                <a:gd name="T2" fmla="*/ 12 w 80"/>
                <a:gd name="T3" fmla="*/ 24 h 88"/>
                <a:gd name="T4" fmla="*/ 12 w 80"/>
                <a:gd name="T5" fmla="*/ 24 h 88"/>
                <a:gd name="T6" fmla="*/ 14 w 80"/>
                <a:gd name="T7" fmla="*/ 14 h 88"/>
                <a:gd name="T8" fmla="*/ 14 w 80"/>
                <a:gd name="T9" fmla="*/ 14 h 88"/>
                <a:gd name="T10" fmla="*/ 12 w 80"/>
                <a:gd name="T11" fmla="*/ 12 h 88"/>
                <a:gd name="T12" fmla="*/ 12 w 80"/>
                <a:gd name="T13" fmla="*/ 10 h 88"/>
                <a:gd name="T14" fmla="*/ 4 w 80"/>
                <a:gd name="T15" fmla="*/ 10 h 88"/>
                <a:gd name="T16" fmla="*/ 2 w 80"/>
                <a:gd name="T17" fmla="*/ 10 h 88"/>
                <a:gd name="T18" fmla="*/ 4 w 80"/>
                <a:gd name="T19" fmla="*/ 2 h 88"/>
                <a:gd name="T20" fmla="*/ 40 w 80"/>
                <a:gd name="T21" fmla="*/ 2 h 88"/>
                <a:gd name="T22" fmla="*/ 32 w 80"/>
                <a:gd name="T23" fmla="*/ 38 h 88"/>
                <a:gd name="T24" fmla="*/ 32 w 80"/>
                <a:gd name="T25" fmla="*/ 38 h 88"/>
                <a:gd name="T26" fmla="*/ 42 w 80"/>
                <a:gd name="T27" fmla="*/ 22 h 88"/>
                <a:gd name="T28" fmla="*/ 52 w 80"/>
                <a:gd name="T29" fmla="*/ 10 h 88"/>
                <a:gd name="T30" fmla="*/ 52 w 80"/>
                <a:gd name="T31" fmla="*/ 10 h 88"/>
                <a:gd name="T32" fmla="*/ 64 w 80"/>
                <a:gd name="T33" fmla="*/ 2 h 88"/>
                <a:gd name="T34" fmla="*/ 70 w 80"/>
                <a:gd name="T35" fmla="*/ 0 h 88"/>
                <a:gd name="T36" fmla="*/ 74 w 80"/>
                <a:gd name="T37" fmla="*/ 0 h 88"/>
                <a:gd name="T38" fmla="*/ 74 w 80"/>
                <a:gd name="T39" fmla="*/ 0 h 88"/>
                <a:gd name="T40" fmla="*/ 80 w 80"/>
                <a:gd name="T41" fmla="*/ 2 h 88"/>
                <a:gd name="T42" fmla="*/ 72 w 80"/>
                <a:gd name="T43" fmla="*/ 24 h 88"/>
                <a:gd name="T44" fmla="*/ 72 w 80"/>
                <a:gd name="T45" fmla="*/ 24 h 88"/>
                <a:gd name="T46" fmla="*/ 66 w 80"/>
                <a:gd name="T47" fmla="*/ 20 h 88"/>
                <a:gd name="T48" fmla="*/ 66 w 80"/>
                <a:gd name="T49" fmla="*/ 20 h 88"/>
                <a:gd name="T50" fmla="*/ 58 w 80"/>
                <a:gd name="T51" fmla="*/ 24 h 88"/>
                <a:gd name="T52" fmla="*/ 50 w 80"/>
                <a:gd name="T53" fmla="*/ 30 h 88"/>
                <a:gd name="T54" fmla="*/ 40 w 80"/>
                <a:gd name="T55" fmla="*/ 40 h 88"/>
                <a:gd name="T56" fmla="*/ 30 w 80"/>
                <a:gd name="T57" fmla="*/ 54 h 88"/>
                <a:gd name="T58" fmla="*/ 22 w 80"/>
                <a:gd name="T59" fmla="*/ 88 h 88"/>
                <a:gd name="T60" fmla="*/ 0 w 80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2" y="22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0" y="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6"/>
            <p:cNvSpPr>
              <a:spLocks/>
            </p:cNvSpPr>
            <p:nvPr/>
          </p:nvSpPr>
          <p:spPr bwMode="auto">
            <a:xfrm>
              <a:off x="2749" y="2265"/>
              <a:ext cx="110" cy="116"/>
            </a:xfrm>
            <a:custGeom>
              <a:avLst/>
              <a:gdLst>
                <a:gd name="T0" fmla="*/ 50 w 110"/>
                <a:gd name="T1" fmla="*/ 62 h 116"/>
                <a:gd name="T2" fmla="*/ 42 w 110"/>
                <a:gd name="T3" fmla="*/ 94 h 116"/>
                <a:gd name="T4" fmla="*/ 42 w 110"/>
                <a:gd name="T5" fmla="*/ 94 h 116"/>
                <a:gd name="T6" fmla="*/ 42 w 110"/>
                <a:gd name="T7" fmla="*/ 106 h 116"/>
                <a:gd name="T8" fmla="*/ 42 w 110"/>
                <a:gd name="T9" fmla="*/ 106 h 116"/>
                <a:gd name="T10" fmla="*/ 44 w 110"/>
                <a:gd name="T11" fmla="*/ 108 h 116"/>
                <a:gd name="T12" fmla="*/ 44 w 110"/>
                <a:gd name="T13" fmla="*/ 108 h 116"/>
                <a:gd name="T14" fmla="*/ 52 w 110"/>
                <a:gd name="T15" fmla="*/ 110 h 116"/>
                <a:gd name="T16" fmla="*/ 54 w 110"/>
                <a:gd name="T17" fmla="*/ 110 h 116"/>
                <a:gd name="T18" fmla="*/ 52 w 110"/>
                <a:gd name="T19" fmla="*/ 116 h 116"/>
                <a:gd name="T20" fmla="*/ 0 w 110"/>
                <a:gd name="T21" fmla="*/ 116 h 116"/>
                <a:gd name="T22" fmla="*/ 2 w 110"/>
                <a:gd name="T23" fmla="*/ 110 h 116"/>
                <a:gd name="T24" fmla="*/ 4 w 110"/>
                <a:gd name="T25" fmla="*/ 110 h 116"/>
                <a:gd name="T26" fmla="*/ 4 w 110"/>
                <a:gd name="T27" fmla="*/ 110 h 116"/>
                <a:gd name="T28" fmla="*/ 10 w 110"/>
                <a:gd name="T29" fmla="*/ 108 h 116"/>
                <a:gd name="T30" fmla="*/ 14 w 110"/>
                <a:gd name="T31" fmla="*/ 108 h 116"/>
                <a:gd name="T32" fmla="*/ 14 w 110"/>
                <a:gd name="T33" fmla="*/ 108 h 116"/>
                <a:gd name="T34" fmla="*/ 18 w 110"/>
                <a:gd name="T35" fmla="*/ 94 h 116"/>
                <a:gd name="T36" fmla="*/ 32 w 110"/>
                <a:gd name="T37" fmla="*/ 22 h 116"/>
                <a:gd name="T38" fmla="*/ 34 w 110"/>
                <a:gd name="T39" fmla="*/ 12 h 116"/>
                <a:gd name="T40" fmla="*/ 34 w 110"/>
                <a:gd name="T41" fmla="*/ 12 h 116"/>
                <a:gd name="T42" fmla="*/ 34 w 110"/>
                <a:gd name="T43" fmla="*/ 10 h 116"/>
                <a:gd name="T44" fmla="*/ 32 w 110"/>
                <a:gd name="T45" fmla="*/ 8 h 116"/>
                <a:gd name="T46" fmla="*/ 24 w 110"/>
                <a:gd name="T47" fmla="*/ 6 h 116"/>
                <a:gd name="T48" fmla="*/ 22 w 110"/>
                <a:gd name="T49" fmla="*/ 6 h 116"/>
                <a:gd name="T50" fmla="*/ 24 w 110"/>
                <a:gd name="T51" fmla="*/ 0 h 116"/>
                <a:gd name="T52" fmla="*/ 110 w 110"/>
                <a:gd name="T53" fmla="*/ 0 h 116"/>
                <a:gd name="T54" fmla="*/ 106 w 110"/>
                <a:gd name="T55" fmla="*/ 22 h 116"/>
                <a:gd name="T56" fmla="*/ 94 w 110"/>
                <a:gd name="T57" fmla="*/ 22 h 116"/>
                <a:gd name="T58" fmla="*/ 94 w 110"/>
                <a:gd name="T59" fmla="*/ 20 h 116"/>
                <a:gd name="T60" fmla="*/ 94 w 110"/>
                <a:gd name="T61" fmla="*/ 20 h 116"/>
                <a:gd name="T62" fmla="*/ 96 w 110"/>
                <a:gd name="T63" fmla="*/ 12 h 116"/>
                <a:gd name="T64" fmla="*/ 96 w 110"/>
                <a:gd name="T65" fmla="*/ 12 h 116"/>
                <a:gd name="T66" fmla="*/ 96 w 110"/>
                <a:gd name="T67" fmla="*/ 10 h 116"/>
                <a:gd name="T68" fmla="*/ 94 w 110"/>
                <a:gd name="T69" fmla="*/ 8 h 116"/>
                <a:gd name="T70" fmla="*/ 84 w 110"/>
                <a:gd name="T71" fmla="*/ 8 h 116"/>
                <a:gd name="T72" fmla="*/ 60 w 110"/>
                <a:gd name="T73" fmla="*/ 8 h 116"/>
                <a:gd name="T74" fmla="*/ 50 w 110"/>
                <a:gd name="T75" fmla="*/ 54 h 116"/>
                <a:gd name="T76" fmla="*/ 66 w 110"/>
                <a:gd name="T77" fmla="*/ 54 h 116"/>
                <a:gd name="T78" fmla="*/ 66 w 110"/>
                <a:gd name="T79" fmla="*/ 54 h 116"/>
                <a:gd name="T80" fmla="*/ 78 w 110"/>
                <a:gd name="T81" fmla="*/ 54 h 116"/>
                <a:gd name="T82" fmla="*/ 78 w 110"/>
                <a:gd name="T83" fmla="*/ 54 h 116"/>
                <a:gd name="T84" fmla="*/ 80 w 110"/>
                <a:gd name="T85" fmla="*/ 50 h 116"/>
                <a:gd name="T86" fmla="*/ 80 w 110"/>
                <a:gd name="T87" fmla="*/ 50 h 116"/>
                <a:gd name="T88" fmla="*/ 80 w 110"/>
                <a:gd name="T89" fmla="*/ 46 h 116"/>
                <a:gd name="T90" fmla="*/ 82 w 110"/>
                <a:gd name="T91" fmla="*/ 46 h 116"/>
                <a:gd name="T92" fmla="*/ 90 w 110"/>
                <a:gd name="T93" fmla="*/ 46 h 116"/>
                <a:gd name="T94" fmla="*/ 84 w 110"/>
                <a:gd name="T95" fmla="*/ 70 h 116"/>
                <a:gd name="T96" fmla="*/ 76 w 110"/>
                <a:gd name="T97" fmla="*/ 70 h 116"/>
                <a:gd name="T98" fmla="*/ 76 w 110"/>
                <a:gd name="T99" fmla="*/ 70 h 116"/>
                <a:gd name="T100" fmla="*/ 76 w 110"/>
                <a:gd name="T101" fmla="*/ 70 h 116"/>
                <a:gd name="T102" fmla="*/ 76 w 110"/>
                <a:gd name="T103" fmla="*/ 66 h 116"/>
                <a:gd name="T104" fmla="*/ 76 w 110"/>
                <a:gd name="T105" fmla="*/ 66 h 116"/>
                <a:gd name="T106" fmla="*/ 78 w 110"/>
                <a:gd name="T107" fmla="*/ 64 h 116"/>
                <a:gd name="T108" fmla="*/ 78 w 110"/>
                <a:gd name="T109" fmla="*/ 64 h 116"/>
                <a:gd name="T110" fmla="*/ 74 w 110"/>
                <a:gd name="T111" fmla="*/ 62 h 116"/>
                <a:gd name="T112" fmla="*/ 66 w 110"/>
                <a:gd name="T113" fmla="*/ 62 h 116"/>
                <a:gd name="T114" fmla="*/ 50 w 110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16">
                  <a:moveTo>
                    <a:pt x="50" y="62"/>
                  </a:moveTo>
                  <a:lnTo>
                    <a:pt x="42" y="94"/>
                  </a:lnTo>
                  <a:lnTo>
                    <a:pt x="42" y="94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52" y="110"/>
                  </a:lnTo>
                  <a:lnTo>
                    <a:pt x="54" y="110"/>
                  </a:lnTo>
                  <a:lnTo>
                    <a:pt x="52" y="116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10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8" y="94"/>
                  </a:lnTo>
                  <a:lnTo>
                    <a:pt x="32" y="2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24" y="6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110" y="0"/>
                  </a:lnTo>
                  <a:lnTo>
                    <a:pt x="106" y="22"/>
                  </a:lnTo>
                  <a:lnTo>
                    <a:pt x="94" y="22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94" y="8"/>
                  </a:lnTo>
                  <a:lnTo>
                    <a:pt x="84" y="8"/>
                  </a:lnTo>
                  <a:lnTo>
                    <a:pt x="60" y="8"/>
                  </a:lnTo>
                  <a:lnTo>
                    <a:pt x="50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90" y="46"/>
                  </a:lnTo>
                  <a:lnTo>
                    <a:pt x="8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74" y="62"/>
                  </a:lnTo>
                  <a:lnTo>
                    <a:pt x="66" y="62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7"/>
            <p:cNvSpPr>
              <a:spLocks/>
            </p:cNvSpPr>
            <p:nvPr/>
          </p:nvSpPr>
          <p:spPr bwMode="auto">
            <a:xfrm>
              <a:off x="2857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4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4 w 88"/>
                <a:gd name="T23" fmla="*/ 84 h 88"/>
                <a:gd name="T24" fmla="*/ 4 w 88"/>
                <a:gd name="T25" fmla="*/ 84 h 88"/>
                <a:gd name="T26" fmla="*/ 2 w 88"/>
                <a:gd name="T27" fmla="*/ 80 h 88"/>
                <a:gd name="T28" fmla="*/ 0 w 88"/>
                <a:gd name="T29" fmla="*/ 74 h 88"/>
                <a:gd name="T30" fmla="*/ 0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4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2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8"/>
            <p:cNvSpPr>
              <a:spLocks/>
            </p:cNvSpPr>
            <p:nvPr/>
          </p:nvSpPr>
          <p:spPr bwMode="auto">
            <a:xfrm>
              <a:off x="2959" y="2275"/>
              <a:ext cx="58" cy="108"/>
            </a:xfrm>
            <a:custGeom>
              <a:avLst/>
              <a:gdLst>
                <a:gd name="T0" fmla="*/ 56 w 58"/>
                <a:gd name="T1" fmla="*/ 28 h 108"/>
                <a:gd name="T2" fmla="*/ 36 w 58"/>
                <a:gd name="T3" fmla="*/ 28 h 108"/>
                <a:gd name="T4" fmla="*/ 26 w 58"/>
                <a:gd name="T5" fmla="*/ 78 h 108"/>
                <a:gd name="T6" fmla="*/ 26 w 58"/>
                <a:gd name="T7" fmla="*/ 78 h 108"/>
                <a:gd name="T8" fmla="*/ 26 w 58"/>
                <a:gd name="T9" fmla="*/ 90 h 108"/>
                <a:gd name="T10" fmla="*/ 26 w 58"/>
                <a:gd name="T11" fmla="*/ 90 h 108"/>
                <a:gd name="T12" fmla="*/ 26 w 58"/>
                <a:gd name="T13" fmla="*/ 94 h 108"/>
                <a:gd name="T14" fmla="*/ 28 w 58"/>
                <a:gd name="T15" fmla="*/ 96 h 108"/>
                <a:gd name="T16" fmla="*/ 28 w 58"/>
                <a:gd name="T17" fmla="*/ 96 h 108"/>
                <a:gd name="T18" fmla="*/ 30 w 58"/>
                <a:gd name="T19" fmla="*/ 98 h 108"/>
                <a:gd name="T20" fmla="*/ 34 w 58"/>
                <a:gd name="T21" fmla="*/ 98 h 108"/>
                <a:gd name="T22" fmla="*/ 34 w 58"/>
                <a:gd name="T23" fmla="*/ 98 h 108"/>
                <a:gd name="T24" fmla="*/ 42 w 58"/>
                <a:gd name="T25" fmla="*/ 96 h 108"/>
                <a:gd name="T26" fmla="*/ 42 w 58"/>
                <a:gd name="T27" fmla="*/ 106 h 108"/>
                <a:gd name="T28" fmla="*/ 42 w 58"/>
                <a:gd name="T29" fmla="*/ 106 h 108"/>
                <a:gd name="T30" fmla="*/ 32 w 58"/>
                <a:gd name="T31" fmla="*/ 108 h 108"/>
                <a:gd name="T32" fmla="*/ 24 w 58"/>
                <a:gd name="T33" fmla="*/ 108 h 108"/>
                <a:gd name="T34" fmla="*/ 24 w 58"/>
                <a:gd name="T35" fmla="*/ 108 h 108"/>
                <a:gd name="T36" fmla="*/ 14 w 58"/>
                <a:gd name="T37" fmla="*/ 108 h 108"/>
                <a:gd name="T38" fmla="*/ 8 w 58"/>
                <a:gd name="T39" fmla="*/ 104 h 108"/>
                <a:gd name="T40" fmla="*/ 8 w 58"/>
                <a:gd name="T41" fmla="*/ 104 h 108"/>
                <a:gd name="T42" fmla="*/ 2 w 58"/>
                <a:gd name="T43" fmla="*/ 98 h 108"/>
                <a:gd name="T44" fmla="*/ 2 w 58"/>
                <a:gd name="T45" fmla="*/ 90 h 108"/>
                <a:gd name="T46" fmla="*/ 2 w 58"/>
                <a:gd name="T47" fmla="*/ 90 h 108"/>
                <a:gd name="T48" fmla="*/ 2 w 58"/>
                <a:gd name="T49" fmla="*/ 80 h 108"/>
                <a:gd name="T50" fmla="*/ 14 w 58"/>
                <a:gd name="T51" fmla="*/ 28 h 108"/>
                <a:gd name="T52" fmla="*/ 0 w 58"/>
                <a:gd name="T53" fmla="*/ 28 h 108"/>
                <a:gd name="T54" fmla="*/ 2 w 58"/>
                <a:gd name="T55" fmla="*/ 20 h 108"/>
                <a:gd name="T56" fmla="*/ 14 w 58"/>
                <a:gd name="T57" fmla="*/ 20 h 108"/>
                <a:gd name="T58" fmla="*/ 18 w 58"/>
                <a:gd name="T59" fmla="*/ 4 h 108"/>
                <a:gd name="T60" fmla="*/ 42 w 58"/>
                <a:gd name="T61" fmla="*/ 0 h 108"/>
                <a:gd name="T62" fmla="*/ 38 w 58"/>
                <a:gd name="T63" fmla="*/ 20 h 108"/>
                <a:gd name="T64" fmla="*/ 58 w 58"/>
                <a:gd name="T65" fmla="*/ 20 h 108"/>
                <a:gd name="T66" fmla="*/ 56 w 58"/>
                <a:gd name="T67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" h="108">
                  <a:moveTo>
                    <a:pt x="56" y="28"/>
                  </a:moveTo>
                  <a:lnTo>
                    <a:pt x="36" y="2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4"/>
                  </a:lnTo>
                  <a:lnTo>
                    <a:pt x="28" y="96"/>
                  </a:lnTo>
                  <a:lnTo>
                    <a:pt x="28" y="96"/>
                  </a:lnTo>
                  <a:lnTo>
                    <a:pt x="30" y="98"/>
                  </a:lnTo>
                  <a:lnTo>
                    <a:pt x="34" y="98"/>
                  </a:lnTo>
                  <a:lnTo>
                    <a:pt x="34" y="98"/>
                  </a:lnTo>
                  <a:lnTo>
                    <a:pt x="42" y="9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2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14" y="108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2" y="98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2" y="80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14" y="20"/>
                  </a:lnTo>
                  <a:lnTo>
                    <a:pt x="18" y="4"/>
                  </a:lnTo>
                  <a:lnTo>
                    <a:pt x="42" y="0"/>
                  </a:lnTo>
                  <a:lnTo>
                    <a:pt x="38" y="20"/>
                  </a:lnTo>
                  <a:lnTo>
                    <a:pt x="58" y="20"/>
                  </a:lnTo>
                  <a:lnTo>
                    <a:pt x="56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9"/>
            <p:cNvSpPr>
              <a:spLocks/>
            </p:cNvSpPr>
            <p:nvPr/>
          </p:nvSpPr>
          <p:spPr bwMode="auto">
            <a:xfrm>
              <a:off x="3021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4 w 88"/>
                <a:gd name="T3" fmla="*/ 50 h 88"/>
                <a:gd name="T4" fmla="*/ 54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6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6 w 88"/>
                <a:gd name="T23" fmla="*/ 84 h 88"/>
                <a:gd name="T24" fmla="*/ 6 w 88"/>
                <a:gd name="T25" fmla="*/ 84 h 88"/>
                <a:gd name="T26" fmla="*/ 2 w 88"/>
                <a:gd name="T27" fmla="*/ 80 h 88"/>
                <a:gd name="T28" fmla="*/ 2 w 88"/>
                <a:gd name="T29" fmla="*/ 74 h 88"/>
                <a:gd name="T30" fmla="*/ 2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4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6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4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123" y="2293"/>
              <a:ext cx="82" cy="88"/>
            </a:xfrm>
            <a:custGeom>
              <a:avLst/>
              <a:gdLst>
                <a:gd name="T0" fmla="*/ 0 w 82"/>
                <a:gd name="T1" fmla="*/ 88 h 88"/>
                <a:gd name="T2" fmla="*/ 12 w 82"/>
                <a:gd name="T3" fmla="*/ 24 h 88"/>
                <a:gd name="T4" fmla="*/ 12 w 82"/>
                <a:gd name="T5" fmla="*/ 24 h 88"/>
                <a:gd name="T6" fmla="*/ 14 w 82"/>
                <a:gd name="T7" fmla="*/ 14 h 88"/>
                <a:gd name="T8" fmla="*/ 14 w 82"/>
                <a:gd name="T9" fmla="*/ 14 h 88"/>
                <a:gd name="T10" fmla="*/ 14 w 82"/>
                <a:gd name="T11" fmla="*/ 12 h 88"/>
                <a:gd name="T12" fmla="*/ 12 w 82"/>
                <a:gd name="T13" fmla="*/ 10 h 88"/>
                <a:gd name="T14" fmla="*/ 4 w 82"/>
                <a:gd name="T15" fmla="*/ 10 h 88"/>
                <a:gd name="T16" fmla="*/ 2 w 82"/>
                <a:gd name="T17" fmla="*/ 10 h 88"/>
                <a:gd name="T18" fmla="*/ 4 w 82"/>
                <a:gd name="T19" fmla="*/ 2 h 88"/>
                <a:gd name="T20" fmla="*/ 40 w 82"/>
                <a:gd name="T21" fmla="*/ 2 h 88"/>
                <a:gd name="T22" fmla="*/ 32 w 82"/>
                <a:gd name="T23" fmla="*/ 38 h 88"/>
                <a:gd name="T24" fmla="*/ 32 w 82"/>
                <a:gd name="T25" fmla="*/ 38 h 88"/>
                <a:gd name="T26" fmla="*/ 42 w 82"/>
                <a:gd name="T27" fmla="*/ 22 h 88"/>
                <a:gd name="T28" fmla="*/ 54 w 82"/>
                <a:gd name="T29" fmla="*/ 10 h 88"/>
                <a:gd name="T30" fmla="*/ 54 w 82"/>
                <a:gd name="T31" fmla="*/ 10 h 88"/>
                <a:gd name="T32" fmla="*/ 64 w 82"/>
                <a:gd name="T33" fmla="*/ 2 h 88"/>
                <a:gd name="T34" fmla="*/ 70 w 82"/>
                <a:gd name="T35" fmla="*/ 0 h 88"/>
                <a:gd name="T36" fmla="*/ 76 w 82"/>
                <a:gd name="T37" fmla="*/ 0 h 88"/>
                <a:gd name="T38" fmla="*/ 76 w 82"/>
                <a:gd name="T39" fmla="*/ 0 h 88"/>
                <a:gd name="T40" fmla="*/ 82 w 82"/>
                <a:gd name="T41" fmla="*/ 2 h 88"/>
                <a:gd name="T42" fmla="*/ 72 w 82"/>
                <a:gd name="T43" fmla="*/ 24 h 88"/>
                <a:gd name="T44" fmla="*/ 72 w 82"/>
                <a:gd name="T45" fmla="*/ 24 h 88"/>
                <a:gd name="T46" fmla="*/ 66 w 82"/>
                <a:gd name="T47" fmla="*/ 20 h 88"/>
                <a:gd name="T48" fmla="*/ 66 w 82"/>
                <a:gd name="T49" fmla="*/ 20 h 88"/>
                <a:gd name="T50" fmla="*/ 58 w 82"/>
                <a:gd name="T51" fmla="*/ 24 h 88"/>
                <a:gd name="T52" fmla="*/ 50 w 82"/>
                <a:gd name="T53" fmla="*/ 30 h 88"/>
                <a:gd name="T54" fmla="*/ 40 w 82"/>
                <a:gd name="T55" fmla="*/ 40 h 88"/>
                <a:gd name="T56" fmla="*/ 30 w 82"/>
                <a:gd name="T57" fmla="*/ 54 h 88"/>
                <a:gd name="T58" fmla="*/ 22 w 82"/>
                <a:gd name="T59" fmla="*/ 88 h 88"/>
                <a:gd name="T60" fmla="*/ 0 w 8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42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2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 noEditPoints="1"/>
            </p:cNvSpPr>
            <p:nvPr/>
          </p:nvSpPr>
          <p:spPr bwMode="auto">
            <a:xfrm>
              <a:off x="3197" y="2293"/>
              <a:ext cx="80" cy="90"/>
            </a:xfrm>
            <a:custGeom>
              <a:avLst/>
              <a:gdLst>
                <a:gd name="T0" fmla="*/ 76 w 80"/>
                <a:gd name="T1" fmla="*/ 78 h 90"/>
                <a:gd name="T2" fmla="*/ 52 w 80"/>
                <a:gd name="T3" fmla="*/ 88 h 90"/>
                <a:gd name="T4" fmla="*/ 32 w 80"/>
                <a:gd name="T5" fmla="*/ 90 h 90"/>
                <a:gd name="T6" fmla="*/ 18 w 80"/>
                <a:gd name="T7" fmla="*/ 88 h 90"/>
                <a:gd name="T8" fmla="*/ 8 w 80"/>
                <a:gd name="T9" fmla="*/ 82 h 90"/>
                <a:gd name="T10" fmla="*/ 4 w 80"/>
                <a:gd name="T11" fmla="*/ 78 h 90"/>
                <a:gd name="T12" fmla="*/ 0 w 80"/>
                <a:gd name="T13" fmla="*/ 62 h 90"/>
                <a:gd name="T14" fmla="*/ 2 w 80"/>
                <a:gd name="T15" fmla="*/ 50 h 90"/>
                <a:gd name="T16" fmla="*/ 10 w 80"/>
                <a:gd name="T17" fmla="*/ 28 h 90"/>
                <a:gd name="T18" fmla="*/ 18 w 80"/>
                <a:gd name="T19" fmla="*/ 18 h 90"/>
                <a:gd name="T20" fmla="*/ 36 w 80"/>
                <a:gd name="T21" fmla="*/ 4 h 90"/>
                <a:gd name="T22" fmla="*/ 58 w 80"/>
                <a:gd name="T23" fmla="*/ 0 h 90"/>
                <a:gd name="T24" fmla="*/ 66 w 80"/>
                <a:gd name="T25" fmla="*/ 2 h 90"/>
                <a:gd name="T26" fmla="*/ 74 w 80"/>
                <a:gd name="T27" fmla="*/ 4 h 90"/>
                <a:gd name="T28" fmla="*/ 80 w 80"/>
                <a:gd name="T29" fmla="*/ 18 h 90"/>
                <a:gd name="T30" fmla="*/ 78 w 80"/>
                <a:gd name="T31" fmla="*/ 24 h 90"/>
                <a:gd name="T32" fmla="*/ 70 w 80"/>
                <a:gd name="T33" fmla="*/ 38 h 90"/>
                <a:gd name="T34" fmla="*/ 62 w 80"/>
                <a:gd name="T35" fmla="*/ 44 h 90"/>
                <a:gd name="T36" fmla="*/ 46 w 80"/>
                <a:gd name="T37" fmla="*/ 52 h 90"/>
                <a:gd name="T38" fmla="*/ 24 w 80"/>
                <a:gd name="T39" fmla="*/ 54 h 90"/>
                <a:gd name="T40" fmla="*/ 24 w 80"/>
                <a:gd name="T41" fmla="*/ 58 h 90"/>
                <a:gd name="T42" fmla="*/ 26 w 80"/>
                <a:gd name="T43" fmla="*/ 66 h 90"/>
                <a:gd name="T44" fmla="*/ 30 w 80"/>
                <a:gd name="T45" fmla="*/ 74 h 90"/>
                <a:gd name="T46" fmla="*/ 44 w 80"/>
                <a:gd name="T47" fmla="*/ 78 h 90"/>
                <a:gd name="T48" fmla="*/ 50 w 80"/>
                <a:gd name="T49" fmla="*/ 78 h 90"/>
                <a:gd name="T50" fmla="*/ 78 w 80"/>
                <a:gd name="T51" fmla="*/ 68 h 90"/>
                <a:gd name="T52" fmla="*/ 26 w 80"/>
                <a:gd name="T53" fmla="*/ 48 h 90"/>
                <a:gd name="T54" fmla="*/ 38 w 80"/>
                <a:gd name="T55" fmla="*/ 46 h 90"/>
                <a:gd name="T56" fmla="*/ 48 w 80"/>
                <a:gd name="T57" fmla="*/ 40 h 90"/>
                <a:gd name="T58" fmla="*/ 56 w 80"/>
                <a:gd name="T59" fmla="*/ 28 h 90"/>
                <a:gd name="T60" fmla="*/ 58 w 80"/>
                <a:gd name="T61" fmla="*/ 22 h 90"/>
                <a:gd name="T62" fmla="*/ 54 w 80"/>
                <a:gd name="T63" fmla="*/ 12 h 90"/>
                <a:gd name="T64" fmla="*/ 52 w 80"/>
                <a:gd name="T65" fmla="*/ 10 h 90"/>
                <a:gd name="T66" fmla="*/ 48 w 80"/>
                <a:gd name="T67" fmla="*/ 8 h 90"/>
                <a:gd name="T68" fmla="*/ 40 w 80"/>
                <a:gd name="T69" fmla="*/ 12 h 90"/>
                <a:gd name="T70" fmla="*/ 34 w 80"/>
                <a:gd name="T71" fmla="*/ 20 h 90"/>
                <a:gd name="T72" fmla="*/ 26 w 80"/>
                <a:gd name="T73" fmla="*/ 4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90">
                  <a:moveTo>
                    <a:pt x="78" y="68"/>
                  </a:moveTo>
                  <a:lnTo>
                    <a:pt x="76" y="78"/>
                  </a:lnTo>
                  <a:lnTo>
                    <a:pt x="76" y="78"/>
                  </a:lnTo>
                  <a:lnTo>
                    <a:pt x="52" y="88"/>
                  </a:lnTo>
                  <a:lnTo>
                    <a:pt x="42" y="9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18" y="88"/>
                  </a:lnTo>
                  <a:lnTo>
                    <a:pt x="14" y="86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6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10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78" y="24"/>
                  </a:lnTo>
                  <a:lnTo>
                    <a:pt x="76" y="32"/>
                  </a:lnTo>
                  <a:lnTo>
                    <a:pt x="70" y="38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54" y="48"/>
                  </a:lnTo>
                  <a:lnTo>
                    <a:pt x="46" y="52"/>
                  </a:lnTo>
                  <a:lnTo>
                    <a:pt x="3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66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8" y="76"/>
                  </a:lnTo>
                  <a:lnTo>
                    <a:pt x="78" y="68"/>
                  </a:lnTo>
                  <a:lnTo>
                    <a:pt x="78" y="68"/>
                  </a:lnTo>
                  <a:close/>
                  <a:moveTo>
                    <a:pt x="26" y="48"/>
                  </a:moveTo>
                  <a:lnTo>
                    <a:pt x="26" y="48"/>
                  </a:lnTo>
                  <a:lnTo>
                    <a:pt x="38" y="4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4" y="32"/>
                  </a:lnTo>
                  <a:lnTo>
                    <a:pt x="56" y="28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2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4" y="10"/>
                  </a:lnTo>
                  <a:lnTo>
                    <a:pt x="40" y="12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3287" y="2357"/>
              <a:ext cx="32" cy="24"/>
            </a:xfrm>
            <a:custGeom>
              <a:avLst/>
              <a:gdLst>
                <a:gd name="T0" fmla="*/ 26 w 32"/>
                <a:gd name="T1" fmla="*/ 24 h 24"/>
                <a:gd name="T2" fmla="*/ 0 w 32"/>
                <a:gd name="T3" fmla="*/ 24 h 24"/>
                <a:gd name="T4" fmla="*/ 6 w 32"/>
                <a:gd name="T5" fmla="*/ 0 h 24"/>
                <a:gd name="T6" fmla="*/ 32 w 32"/>
                <a:gd name="T7" fmla="*/ 0 h 24"/>
                <a:gd name="T8" fmla="*/ 26 w 3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26" y="24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32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71" y="2357"/>
              <a:ext cx="30" cy="24"/>
            </a:xfrm>
            <a:custGeom>
              <a:avLst/>
              <a:gdLst>
                <a:gd name="T0" fmla="*/ 26 w 30"/>
                <a:gd name="T1" fmla="*/ 24 h 24"/>
                <a:gd name="T2" fmla="*/ 0 w 30"/>
                <a:gd name="T3" fmla="*/ 24 h 24"/>
                <a:gd name="T4" fmla="*/ 6 w 30"/>
                <a:gd name="T5" fmla="*/ 0 h 24"/>
                <a:gd name="T6" fmla="*/ 30 w 30"/>
                <a:gd name="T7" fmla="*/ 0 h 24"/>
                <a:gd name="T8" fmla="*/ 26 w 3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4">
                  <a:moveTo>
                    <a:pt x="26" y="24"/>
                  </a:moveTo>
                  <a:lnTo>
                    <a:pt x="0" y="24"/>
                  </a:lnTo>
                  <a:lnTo>
                    <a:pt x="6" y="0"/>
                  </a:lnTo>
                  <a:lnTo>
                    <a:pt x="30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4"/>
            <p:cNvSpPr>
              <a:spLocks noEditPoints="1"/>
            </p:cNvSpPr>
            <p:nvPr/>
          </p:nvSpPr>
          <p:spPr bwMode="auto">
            <a:xfrm>
              <a:off x="3367" y="2261"/>
              <a:ext cx="122" cy="124"/>
            </a:xfrm>
            <a:custGeom>
              <a:avLst/>
              <a:gdLst>
                <a:gd name="T0" fmla="*/ 46 w 122"/>
                <a:gd name="T1" fmla="*/ 124 h 124"/>
                <a:gd name="T2" fmla="*/ 26 w 122"/>
                <a:gd name="T3" fmla="*/ 120 h 124"/>
                <a:gd name="T4" fmla="*/ 12 w 122"/>
                <a:gd name="T5" fmla="*/ 112 h 124"/>
                <a:gd name="T6" fmla="*/ 6 w 122"/>
                <a:gd name="T7" fmla="*/ 106 h 124"/>
                <a:gd name="T8" fmla="*/ 0 w 122"/>
                <a:gd name="T9" fmla="*/ 90 h 124"/>
                <a:gd name="T10" fmla="*/ 0 w 122"/>
                <a:gd name="T11" fmla="*/ 80 h 124"/>
                <a:gd name="T12" fmla="*/ 6 w 122"/>
                <a:gd name="T13" fmla="*/ 50 h 124"/>
                <a:gd name="T14" fmla="*/ 22 w 122"/>
                <a:gd name="T15" fmla="*/ 24 h 124"/>
                <a:gd name="T16" fmla="*/ 34 w 122"/>
                <a:gd name="T17" fmla="*/ 14 h 124"/>
                <a:gd name="T18" fmla="*/ 62 w 122"/>
                <a:gd name="T19" fmla="*/ 2 h 124"/>
                <a:gd name="T20" fmla="*/ 76 w 122"/>
                <a:gd name="T21" fmla="*/ 0 h 124"/>
                <a:gd name="T22" fmla="*/ 96 w 122"/>
                <a:gd name="T23" fmla="*/ 4 h 124"/>
                <a:gd name="T24" fmla="*/ 110 w 122"/>
                <a:gd name="T25" fmla="*/ 12 h 124"/>
                <a:gd name="T26" fmla="*/ 116 w 122"/>
                <a:gd name="T27" fmla="*/ 18 h 124"/>
                <a:gd name="T28" fmla="*/ 122 w 122"/>
                <a:gd name="T29" fmla="*/ 34 h 124"/>
                <a:gd name="T30" fmla="*/ 122 w 122"/>
                <a:gd name="T31" fmla="*/ 44 h 124"/>
                <a:gd name="T32" fmla="*/ 118 w 122"/>
                <a:gd name="T33" fmla="*/ 74 h 124"/>
                <a:gd name="T34" fmla="*/ 100 w 122"/>
                <a:gd name="T35" fmla="*/ 100 h 124"/>
                <a:gd name="T36" fmla="*/ 88 w 122"/>
                <a:gd name="T37" fmla="*/ 110 h 124"/>
                <a:gd name="T38" fmla="*/ 60 w 122"/>
                <a:gd name="T39" fmla="*/ 122 h 124"/>
                <a:gd name="T40" fmla="*/ 46 w 122"/>
                <a:gd name="T41" fmla="*/ 124 h 124"/>
                <a:gd name="T42" fmla="*/ 50 w 122"/>
                <a:gd name="T43" fmla="*/ 116 h 124"/>
                <a:gd name="T44" fmla="*/ 68 w 122"/>
                <a:gd name="T45" fmla="*/ 110 h 124"/>
                <a:gd name="T46" fmla="*/ 84 w 122"/>
                <a:gd name="T47" fmla="*/ 94 h 124"/>
                <a:gd name="T48" fmla="*/ 90 w 122"/>
                <a:gd name="T49" fmla="*/ 84 h 124"/>
                <a:gd name="T50" fmla="*/ 96 w 122"/>
                <a:gd name="T51" fmla="*/ 58 h 124"/>
                <a:gd name="T52" fmla="*/ 98 w 122"/>
                <a:gd name="T53" fmla="*/ 44 h 124"/>
                <a:gd name="T54" fmla="*/ 90 w 122"/>
                <a:gd name="T55" fmla="*/ 18 h 124"/>
                <a:gd name="T56" fmla="*/ 88 w 122"/>
                <a:gd name="T57" fmla="*/ 14 h 124"/>
                <a:gd name="T58" fmla="*/ 78 w 122"/>
                <a:gd name="T59" fmla="*/ 10 h 124"/>
                <a:gd name="T60" fmla="*/ 72 w 122"/>
                <a:gd name="T61" fmla="*/ 8 h 124"/>
                <a:gd name="T62" fmla="*/ 54 w 122"/>
                <a:gd name="T63" fmla="*/ 14 h 124"/>
                <a:gd name="T64" fmla="*/ 40 w 122"/>
                <a:gd name="T65" fmla="*/ 30 h 124"/>
                <a:gd name="T66" fmla="*/ 34 w 122"/>
                <a:gd name="T67" fmla="*/ 42 h 124"/>
                <a:gd name="T68" fmla="*/ 26 w 122"/>
                <a:gd name="T69" fmla="*/ 68 h 124"/>
                <a:gd name="T70" fmla="*/ 26 w 122"/>
                <a:gd name="T71" fmla="*/ 82 h 124"/>
                <a:gd name="T72" fmla="*/ 32 w 122"/>
                <a:gd name="T73" fmla="*/ 108 h 124"/>
                <a:gd name="T74" fmla="*/ 36 w 122"/>
                <a:gd name="T75" fmla="*/ 112 h 124"/>
                <a:gd name="T76" fmla="*/ 50 w 122"/>
                <a:gd name="T77" fmla="*/ 11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2" h="124">
                  <a:moveTo>
                    <a:pt x="46" y="124"/>
                  </a:moveTo>
                  <a:lnTo>
                    <a:pt x="46" y="124"/>
                  </a:lnTo>
                  <a:lnTo>
                    <a:pt x="36" y="124"/>
                  </a:lnTo>
                  <a:lnTo>
                    <a:pt x="26" y="120"/>
                  </a:lnTo>
                  <a:lnTo>
                    <a:pt x="18" y="118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6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6" y="50"/>
                  </a:lnTo>
                  <a:lnTo>
                    <a:pt x="12" y="36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6" y="2"/>
                  </a:lnTo>
                  <a:lnTo>
                    <a:pt x="96" y="4"/>
                  </a:lnTo>
                  <a:lnTo>
                    <a:pt x="104" y="8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6" y="18"/>
                  </a:lnTo>
                  <a:lnTo>
                    <a:pt x="120" y="26"/>
                  </a:lnTo>
                  <a:lnTo>
                    <a:pt x="122" y="34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22" y="60"/>
                  </a:lnTo>
                  <a:lnTo>
                    <a:pt x="118" y="74"/>
                  </a:lnTo>
                  <a:lnTo>
                    <a:pt x="110" y="88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88" y="110"/>
                  </a:lnTo>
                  <a:lnTo>
                    <a:pt x="74" y="118"/>
                  </a:lnTo>
                  <a:lnTo>
                    <a:pt x="60" y="122"/>
                  </a:lnTo>
                  <a:lnTo>
                    <a:pt x="46" y="124"/>
                  </a:lnTo>
                  <a:lnTo>
                    <a:pt x="46" y="124"/>
                  </a:lnTo>
                  <a:close/>
                  <a:moveTo>
                    <a:pt x="50" y="116"/>
                  </a:moveTo>
                  <a:lnTo>
                    <a:pt x="50" y="116"/>
                  </a:lnTo>
                  <a:lnTo>
                    <a:pt x="60" y="114"/>
                  </a:lnTo>
                  <a:lnTo>
                    <a:pt x="68" y="110"/>
                  </a:lnTo>
                  <a:lnTo>
                    <a:pt x="76" y="104"/>
                  </a:lnTo>
                  <a:lnTo>
                    <a:pt x="84" y="94"/>
                  </a:lnTo>
                  <a:lnTo>
                    <a:pt x="84" y="94"/>
                  </a:lnTo>
                  <a:lnTo>
                    <a:pt x="90" y="84"/>
                  </a:lnTo>
                  <a:lnTo>
                    <a:pt x="94" y="72"/>
                  </a:lnTo>
                  <a:lnTo>
                    <a:pt x="96" y="58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6" y="2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88" y="14"/>
                  </a:lnTo>
                  <a:lnTo>
                    <a:pt x="84" y="10"/>
                  </a:lnTo>
                  <a:lnTo>
                    <a:pt x="78" y="10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64" y="10"/>
                  </a:lnTo>
                  <a:lnTo>
                    <a:pt x="54" y="14"/>
                  </a:lnTo>
                  <a:lnTo>
                    <a:pt x="46" y="2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4" y="42"/>
                  </a:lnTo>
                  <a:lnTo>
                    <a:pt x="28" y="54"/>
                  </a:lnTo>
                  <a:lnTo>
                    <a:pt x="26" y="68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8" y="96"/>
                  </a:lnTo>
                  <a:lnTo>
                    <a:pt x="32" y="108"/>
                  </a:lnTo>
                  <a:lnTo>
                    <a:pt x="32" y="108"/>
                  </a:lnTo>
                  <a:lnTo>
                    <a:pt x="36" y="112"/>
                  </a:lnTo>
                  <a:lnTo>
                    <a:pt x="40" y="114"/>
                  </a:lnTo>
                  <a:lnTo>
                    <a:pt x="50" y="116"/>
                  </a:lnTo>
                  <a:lnTo>
                    <a:pt x="50" y="1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5"/>
            <p:cNvSpPr>
              <a:spLocks/>
            </p:cNvSpPr>
            <p:nvPr/>
          </p:nvSpPr>
          <p:spPr bwMode="auto">
            <a:xfrm>
              <a:off x="3501" y="2295"/>
              <a:ext cx="86" cy="88"/>
            </a:xfrm>
            <a:custGeom>
              <a:avLst/>
              <a:gdLst>
                <a:gd name="T0" fmla="*/ 46 w 86"/>
                <a:gd name="T1" fmla="*/ 86 h 88"/>
                <a:gd name="T2" fmla="*/ 54 w 86"/>
                <a:gd name="T3" fmla="*/ 50 h 88"/>
                <a:gd name="T4" fmla="*/ 54 w 86"/>
                <a:gd name="T5" fmla="*/ 50 h 88"/>
                <a:gd name="T6" fmla="*/ 44 w 86"/>
                <a:gd name="T7" fmla="*/ 66 h 88"/>
                <a:gd name="T8" fmla="*/ 34 w 86"/>
                <a:gd name="T9" fmla="*/ 78 h 88"/>
                <a:gd name="T10" fmla="*/ 34 w 86"/>
                <a:gd name="T11" fmla="*/ 78 h 88"/>
                <a:gd name="T12" fmla="*/ 24 w 86"/>
                <a:gd name="T13" fmla="*/ 86 h 88"/>
                <a:gd name="T14" fmla="*/ 18 w 86"/>
                <a:gd name="T15" fmla="*/ 88 h 88"/>
                <a:gd name="T16" fmla="*/ 14 w 86"/>
                <a:gd name="T17" fmla="*/ 88 h 88"/>
                <a:gd name="T18" fmla="*/ 14 w 86"/>
                <a:gd name="T19" fmla="*/ 88 h 88"/>
                <a:gd name="T20" fmla="*/ 8 w 86"/>
                <a:gd name="T21" fmla="*/ 88 h 88"/>
                <a:gd name="T22" fmla="*/ 4 w 86"/>
                <a:gd name="T23" fmla="*/ 84 h 88"/>
                <a:gd name="T24" fmla="*/ 4 w 86"/>
                <a:gd name="T25" fmla="*/ 84 h 88"/>
                <a:gd name="T26" fmla="*/ 0 w 86"/>
                <a:gd name="T27" fmla="*/ 80 h 88"/>
                <a:gd name="T28" fmla="*/ 0 w 86"/>
                <a:gd name="T29" fmla="*/ 74 h 88"/>
                <a:gd name="T30" fmla="*/ 0 w 86"/>
                <a:gd name="T31" fmla="*/ 74 h 88"/>
                <a:gd name="T32" fmla="*/ 0 w 86"/>
                <a:gd name="T33" fmla="*/ 62 h 88"/>
                <a:gd name="T34" fmla="*/ 8 w 86"/>
                <a:gd name="T35" fmla="*/ 22 h 88"/>
                <a:gd name="T36" fmla="*/ 10 w 86"/>
                <a:gd name="T37" fmla="*/ 12 h 88"/>
                <a:gd name="T38" fmla="*/ 10 w 86"/>
                <a:gd name="T39" fmla="*/ 12 h 88"/>
                <a:gd name="T40" fmla="*/ 10 w 86"/>
                <a:gd name="T41" fmla="*/ 10 h 88"/>
                <a:gd name="T42" fmla="*/ 8 w 86"/>
                <a:gd name="T43" fmla="*/ 8 h 88"/>
                <a:gd name="T44" fmla="*/ 0 w 86"/>
                <a:gd name="T45" fmla="*/ 8 h 88"/>
                <a:gd name="T46" fmla="*/ 0 w 86"/>
                <a:gd name="T47" fmla="*/ 8 h 88"/>
                <a:gd name="T48" fmla="*/ 0 w 86"/>
                <a:gd name="T49" fmla="*/ 0 h 88"/>
                <a:gd name="T50" fmla="*/ 36 w 86"/>
                <a:gd name="T51" fmla="*/ 0 h 88"/>
                <a:gd name="T52" fmla="*/ 24 w 86"/>
                <a:gd name="T53" fmla="*/ 62 h 88"/>
                <a:gd name="T54" fmla="*/ 24 w 86"/>
                <a:gd name="T55" fmla="*/ 62 h 88"/>
                <a:gd name="T56" fmla="*/ 24 w 86"/>
                <a:gd name="T57" fmla="*/ 68 h 88"/>
                <a:gd name="T58" fmla="*/ 24 w 86"/>
                <a:gd name="T59" fmla="*/ 68 h 88"/>
                <a:gd name="T60" fmla="*/ 24 w 86"/>
                <a:gd name="T61" fmla="*/ 70 h 88"/>
                <a:gd name="T62" fmla="*/ 26 w 86"/>
                <a:gd name="T63" fmla="*/ 72 h 88"/>
                <a:gd name="T64" fmla="*/ 26 w 86"/>
                <a:gd name="T65" fmla="*/ 72 h 88"/>
                <a:gd name="T66" fmla="*/ 32 w 86"/>
                <a:gd name="T67" fmla="*/ 70 h 88"/>
                <a:gd name="T68" fmla="*/ 38 w 86"/>
                <a:gd name="T69" fmla="*/ 62 h 88"/>
                <a:gd name="T70" fmla="*/ 56 w 86"/>
                <a:gd name="T71" fmla="*/ 34 h 88"/>
                <a:gd name="T72" fmla="*/ 64 w 86"/>
                <a:gd name="T73" fmla="*/ 0 h 88"/>
                <a:gd name="T74" fmla="*/ 86 w 86"/>
                <a:gd name="T75" fmla="*/ 0 h 88"/>
                <a:gd name="T76" fmla="*/ 74 w 86"/>
                <a:gd name="T77" fmla="*/ 62 h 88"/>
                <a:gd name="T78" fmla="*/ 74 w 86"/>
                <a:gd name="T79" fmla="*/ 62 h 88"/>
                <a:gd name="T80" fmla="*/ 72 w 86"/>
                <a:gd name="T81" fmla="*/ 74 h 88"/>
                <a:gd name="T82" fmla="*/ 72 w 86"/>
                <a:gd name="T83" fmla="*/ 74 h 88"/>
                <a:gd name="T84" fmla="*/ 74 w 86"/>
                <a:gd name="T85" fmla="*/ 76 h 88"/>
                <a:gd name="T86" fmla="*/ 74 w 86"/>
                <a:gd name="T87" fmla="*/ 78 h 88"/>
                <a:gd name="T88" fmla="*/ 82 w 86"/>
                <a:gd name="T89" fmla="*/ 80 h 88"/>
                <a:gd name="T90" fmla="*/ 84 w 86"/>
                <a:gd name="T91" fmla="*/ 80 h 88"/>
                <a:gd name="T92" fmla="*/ 82 w 86"/>
                <a:gd name="T93" fmla="*/ 86 h 88"/>
                <a:gd name="T94" fmla="*/ 46 w 86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88">
                  <a:moveTo>
                    <a:pt x="46" y="86"/>
                  </a:moveTo>
                  <a:lnTo>
                    <a:pt x="54" y="50"/>
                  </a:lnTo>
                  <a:lnTo>
                    <a:pt x="54" y="50"/>
                  </a:lnTo>
                  <a:lnTo>
                    <a:pt x="44" y="6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24" y="86"/>
                  </a:lnTo>
                  <a:lnTo>
                    <a:pt x="18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8" y="88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8" y="2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36" y="0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4" y="70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32" y="70"/>
                  </a:lnTo>
                  <a:lnTo>
                    <a:pt x="38" y="62"/>
                  </a:lnTo>
                  <a:lnTo>
                    <a:pt x="56" y="34"/>
                  </a:lnTo>
                  <a:lnTo>
                    <a:pt x="64" y="0"/>
                  </a:lnTo>
                  <a:lnTo>
                    <a:pt x="86" y="0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4" y="76"/>
                  </a:lnTo>
                  <a:lnTo>
                    <a:pt x="74" y="78"/>
                  </a:lnTo>
                  <a:lnTo>
                    <a:pt x="82" y="80"/>
                  </a:lnTo>
                  <a:lnTo>
                    <a:pt x="84" y="80"/>
                  </a:lnTo>
                  <a:lnTo>
                    <a:pt x="82" y="86"/>
                  </a:lnTo>
                  <a:lnTo>
                    <a:pt x="46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56"/>
            <p:cNvSpPr>
              <a:spLocks/>
            </p:cNvSpPr>
            <p:nvPr/>
          </p:nvSpPr>
          <p:spPr bwMode="auto">
            <a:xfrm>
              <a:off x="3601" y="2293"/>
              <a:ext cx="82" cy="88"/>
            </a:xfrm>
            <a:custGeom>
              <a:avLst/>
              <a:gdLst>
                <a:gd name="T0" fmla="*/ 0 w 82"/>
                <a:gd name="T1" fmla="*/ 88 h 88"/>
                <a:gd name="T2" fmla="*/ 12 w 82"/>
                <a:gd name="T3" fmla="*/ 24 h 88"/>
                <a:gd name="T4" fmla="*/ 12 w 82"/>
                <a:gd name="T5" fmla="*/ 24 h 88"/>
                <a:gd name="T6" fmla="*/ 14 w 82"/>
                <a:gd name="T7" fmla="*/ 14 h 88"/>
                <a:gd name="T8" fmla="*/ 14 w 82"/>
                <a:gd name="T9" fmla="*/ 14 h 88"/>
                <a:gd name="T10" fmla="*/ 14 w 82"/>
                <a:gd name="T11" fmla="*/ 12 h 88"/>
                <a:gd name="T12" fmla="*/ 12 w 82"/>
                <a:gd name="T13" fmla="*/ 10 h 88"/>
                <a:gd name="T14" fmla="*/ 4 w 82"/>
                <a:gd name="T15" fmla="*/ 10 h 88"/>
                <a:gd name="T16" fmla="*/ 2 w 82"/>
                <a:gd name="T17" fmla="*/ 10 h 88"/>
                <a:gd name="T18" fmla="*/ 4 w 82"/>
                <a:gd name="T19" fmla="*/ 2 h 88"/>
                <a:gd name="T20" fmla="*/ 40 w 82"/>
                <a:gd name="T21" fmla="*/ 2 h 88"/>
                <a:gd name="T22" fmla="*/ 34 w 82"/>
                <a:gd name="T23" fmla="*/ 38 h 88"/>
                <a:gd name="T24" fmla="*/ 34 w 82"/>
                <a:gd name="T25" fmla="*/ 38 h 88"/>
                <a:gd name="T26" fmla="*/ 42 w 82"/>
                <a:gd name="T27" fmla="*/ 22 h 88"/>
                <a:gd name="T28" fmla="*/ 54 w 82"/>
                <a:gd name="T29" fmla="*/ 10 h 88"/>
                <a:gd name="T30" fmla="*/ 54 w 82"/>
                <a:gd name="T31" fmla="*/ 10 h 88"/>
                <a:gd name="T32" fmla="*/ 64 w 82"/>
                <a:gd name="T33" fmla="*/ 2 h 88"/>
                <a:gd name="T34" fmla="*/ 70 w 82"/>
                <a:gd name="T35" fmla="*/ 0 h 88"/>
                <a:gd name="T36" fmla="*/ 76 w 82"/>
                <a:gd name="T37" fmla="*/ 0 h 88"/>
                <a:gd name="T38" fmla="*/ 76 w 82"/>
                <a:gd name="T39" fmla="*/ 0 h 88"/>
                <a:gd name="T40" fmla="*/ 82 w 82"/>
                <a:gd name="T41" fmla="*/ 2 h 88"/>
                <a:gd name="T42" fmla="*/ 74 w 82"/>
                <a:gd name="T43" fmla="*/ 24 h 88"/>
                <a:gd name="T44" fmla="*/ 74 w 82"/>
                <a:gd name="T45" fmla="*/ 24 h 88"/>
                <a:gd name="T46" fmla="*/ 66 w 82"/>
                <a:gd name="T47" fmla="*/ 20 h 88"/>
                <a:gd name="T48" fmla="*/ 66 w 82"/>
                <a:gd name="T49" fmla="*/ 20 h 88"/>
                <a:gd name="T50" fmla="*/ 58 w 82"/>
                <a:gd name="T51" fmla="*/ 24 h 88"/>
                <a:gd name="T52" fmla="*/ 50 w 82"/>
                <a:gd name="T53" fmla="*/ 30 h 88"/>
                <a:gd name="T54" fmla="*/ 40 w 82"/>
                <a:gd name="T55" fmla="*/ 40 h 88"/>
                <a:gd name="T56" fmla="*/ 30 w 82"/>
                <a:gd name="T57" fmla="*/ 54 h 88"/>
                <a:gd name="T58" fmla="*/ 24 w 82"/>
                <a:gd name="T59" fmla="*/ 88 h 88"/>
                <a:gd name="T60" fmla="*/ 0 w 82"/>
                <a:gd name="T6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2" h="88">
                  <a:moveTo>
                    <a:pt x="0" y="88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4" y="2"/>
                  </a:lnTo>
                  <a:lnTo>
                    <a:pt x="40" y="2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42" y="22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64" y="2"/>
                  </a:lnTo>
                  <a:lnTo>
                    <a:pt x="7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66" y="20"/>
                  </a:lnTo>
                  <a:lnTo>
                    <a:pt x="66" y="20"/>
                  </a:lnTo>
                  <a:lnTo>
                    <a:pt x="58" y="24"/>
                  </a:lnTo>
                  <a:lnTo>
                    <a:pt x="50" y="30"/>
                  </a:lnTo>
                  <a:lnTo>
                    <a:pt x="40" y="40"/>
                  </a:lnTo>
                  <a:lnTo>
                    <a:pt x="30" y="54"/>
                  </a:lnTo>
                  <a:lnTo>
                    <a:pt x="24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57"/>
            <p:cNvSpPr>
              <a:spLocks/>
            </p:cNvSpPr>
            <p:nvPr/>
          </p:nvSpPr>
          <p:spPr bwMode="auto">
            <a:xfrm>
              <a:off x="3715" y="2265"/>
              <a:ext cx="108" cy="116"/>
            </a:xfrm>
            <a:custGeom>
              <a:avLst/>
              <a:gdLst>
                <a:gd name="T0" fmla="*/ 48 w 108"/>
                <a:gd name="T1" fmla="*/ 62 h 116"/>
                <a:gd name="T2" fmla="*/ 42 w 108"/>
                <a:gd name="T3" fmla="*/ 94 h 116"/>
                <a:gd name="T4" fmla="*/ 42 w 108"/>
                <a:gd name="T5" fmla="*/ 94 h 116"/>
                <a:gd name="T6" fmla="*/ 40 w 108"/>
                <a:gd name="T7" fmla="*/ 106 h 116"/>
                <a:gd name="T8" fmla="*/ 40 w 108"/>
                <a:gd name="T9" fmla="*/ 106 h 116"/>
                <a:gd name="T10" fmla="*/ 42 w 108"/>
                <a:gd name="T11" fmla="*/ 108 h 116"/>
                <a:gd name="T12" fmla="*/ 42 w 108"/>
                <a:gd name="T13" fmla="*/ 108 h 116"/>
                <a:gd name="T14" fmla="*/ 52 w 108"/>
                <a:gd name="T15" fmla="*/ 110 h 116"/>
                <a:gd name="T16" fmla="*/ 52 w 108"/>
                <a:gd name="T17" fmla="*/ 110 h 116"/>
                <a:gd name="T18" fmla="*/ 52 w 108"/>
                <a:gd name="T19" fmla="*/ 116 h 116"/>
                <a:gd name="T20" fmla="*/ 0 w 108"/>
                <a:gd name="T21" fmla="*/ 116 h 116"/>
                <a:gd name="T22" fmla="*/ 0 w 108"/>
                <a:gd name="T23" fmla="*/ 110 h 116"/>
                <a:gd name="T24" fmla="*/ 2 w 108"/>
                <a:gd name="T25" fmla="*/ 110 h 116"/>
                <a:gd name="T26" fmla="*/ 2 w 108"/>
                <a:gd name="T27" fmla="*/ 110 h 116"/>
                <a:gd name="T28" fmla="*/ 10 w 108"/>
                <a:gd name="T29" fmla="*/ 108 h 116"/>
                <a:gd name="T30" fmla="*/ 12 w 108"/>
                <a:gd name="T31" fmla="*/ 108 h 116"/>
                <a:gd name="T32" fmla="*/ 12 w 108"/>
                <a:gd name="T33" fmla="*/ 108 h 116"/>
                <a:gd name="T34" fmla="*/ 16 w 108"/>
                <a:gd name="T35" fmla="*/ 94 h 116"/>
                <a:gd name="T36" fmla="*/ 32 w 108"/>
                <a:gd name="T37" fmla="*/ 22 h 116"/>
                <a:gd name="T38" fmla="*/ 32 w 108"/>
                <a:gd name="T39" fmla="*/ 12 h 116"/>
                <a:gd name="T40" fmla="*/ 32 w 108"/>
                <a:gd name="T41" fmla="*/ 12 h 116"/>
                <a:gd name="T42" fmla="*/ 32 w 108"/>
                <a:gd name="T43" fmla="*/ 10 h 116"/>
                <a:gd name="T44" fmla="*/ 30 w 108"/>
                <a:gd name="T45" fmla="*/ 8 h 116"/>
                <a:gd name="T46" fmla="*/ 22 w 108"/>
                <a:gd name="T47" fmla="*/ 6 h 116"/>
                <a:gd name="T48" fmla="*/ 22 w 108"/>
                <a:gd name="T49" fmla="*/ 6 h 116"/>
                <a:gd name="T50" fmla="*/ 24 w 108"/>
                <a:gd name="T51" fmla="*/ 0 h 116"/>
                <a:gd name="T52" fmla="*/ 108 w 108"/>
                <a:gd name="T53" fmla="*/ 0 h 116"/>
                <a:gd name="T54" fmla="*/ 104 w 108"/>
                <a:gd name="T55" fmla="*/ 22 h 116"/>
                <a:gd name="T56" fmla="*/ 92 w 108"/>
                <a:gd name="T57" fmla="*/ 22 h 116"/>
                <a:gd name="T58" fmla="*/ 92 w 108"/>
                <a:gd name="T59" fmla="*/ 20 h 116"/>
                <a:gd name="T60" fmla="*/ 92 w 108"/>
                <a:gd name="T61" fmla="*/ 20 h 116"/>
                <a:gd name="T62" fmla="*/ 94 w 108"/>
                <a:gd name="T63" fmla="*/ 12 h 116"/>
                <a:gd name="T64" fmla="*/ 94 w 108"/>
                <a:gd name="T65" fmla="*/ 12 h 116"/>
                <a:gd name="T66" fmla="*/ 94 w 108"/>
                <a:gd name="T67" fmla="*/ 10 h 116"/>
                <a:gd name="T68" fmla="*/ 92 w 108"/>
                <a:gd name="T69" fmla="*/ 8 h 116"/>
                <a:gd name="T70" fmla="*/ 84 w 108"/>
                <a:gd name="T71" fmla="*/ 8 h 116"/>
                <a:gd name="T72" fmla="*/ 58 w 108"/>
                <a:gd name="T73" fmla="*/ 8 h 116"/>
                <a:gd name="T74" fmla="*/ 50 w 108"/>
                <a:gd name="T75" fmla="*/ 54 h 116"/>
                <a:gd name="T76" fmla="*/ 66 w 108"/>
                <a:gd name="T77" fmla="*/ 54 h 116"/>
                <a:gd name="T78" fmla="*/ 66 w 108"/>
                <a:gd name="T79" fmla="*/ 54 h 116"/>
                <a:gd name="T80" fmla="*/ 76 w 108"/>
                <a:gd name="T81" fmla="*/ 54 h 116"/>
                <a:gd name="T82" fmla="*/ 76 w 108"/>
                <a:gd name="T83" fmla="*/ 54 h 116"/>
                <a:gd name="T84" fmla="*/ 78 w 108"/>
                <a:gd name="T85" fmla="*/ 50 h 116"/>
                <a:gd name="T86" fmla="*/ 78 w 108"/>
                <a:gd name="T87" fmla="*/ 50 h 116"/>
                <a:gd name="T88" fmla="*/ 80 w 108"/>
                <a:gd name="T89" fmla="*/ 46 h 116"/>
                <a:gd name="T90" fmla="*/ 80 w 108"/>
                <a:gd name="T91" fmla="*/ 46 h 116"/>
                <a:gd name="T92" fmla="*/ 88 w 108"/>
                <a:gd name="T93" fmla="*/ 46 h 116"/>
                <a:gd name="T94" fmla="*/ 84 w 108"/>
                <a:gd name="T95" fmla="*/ 70 h 116"/>
                <a:gd name="T96" fmla="*/ 74 w 108"/>
                <a:gd name="T97" fmla="*/ 70 h 116"/>
                <a:gd name="T98" fmla="*/ 76 w 108"/>
                <a:gd name="T99" fmla="*/ 70 h 116"/>
                <a:gd name="T100" fmla="*/ 76 w 108"/>
                <a:gd name="T101" fmla="*/ 70 h 116"/>
                <a:gd name="T102" fmla="*/ 76 w 108"/>
                <a:gd name="T103" fmla="*/ 66 h 116"/>
                <a:gd name="T104" fmla="*/ 76 w 108"/>
                <a:gd name="T105" fmla="*/ 66 h 116"/>
                <a:gd name="T106" fmla="*/ 76 w 108"/>
                <a:gd name="T107" fmla="*/ 64 h 116"/>
                <a:gd name="T108" fmla="*/ 76 w 108"/>
                <a:gd name="T109" fmla="*/ 64 h 116"/>
                <a:gd name="T110" fmla="*/ 72 w 108"/>
                <a:gd name="T111" fmla="*/ 62 h 116"/>
                <a:gd name="T112" fmla="*/ 64 w 108"/>
                <a:gd name="T113" fmla="*/ 62 h 116"/>
                <a:gd name="T114" fmla="*/ 48 w 108"/>
                <a:gd name="T115" fmla="*/ 6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116">
                  <a:moveTo>
                    <a:pt x="48" y="62"/>
                  </a:moveTo>
                  <a:lnTo>
                    <a:pt x="42" y="94"/>
                  </a:lnTo>
                  <a:lnTo>
                    <a:pt x="42" y="94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2" y="108"/>
                  </a:lnTo>
                  <a:lnTo>
                    <a:pt x="42" y="108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6"/>
                  </a:lnTo>
                  <a:lnTo>
                    <a:pt x="0" y="116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10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6" y="94"/>
                  </a:lnTo>
                  <a:lnTo>
                    <a:pt x="32" y="2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8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108" y="0"/>
                  </a:lnTo>
                  <a:lnTo>
                    <a:pt x="104" y="22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4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2" y="8"/>
                  </a:lnTo>
                  <a:lnTo>
                    <a:pt x="84" y="8"/>
                  </a:lnTo>
                  <a:lnTo>
                    <a:pt x="58" y="8"/>
                  </a:lnTo>
                  <a:lnTo>
                    <a:pt x="50" y="54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8" y="46"/>
                  </a:lnTo>
                  <a:lnTo>
                    <a:pt x="84" y="70"/>
                  </a:lnTo>
                  <a:lnTo>
                    <a:pt x="74" y="70"/>
                  </a:lnTo>
                  <a:lnTo>
                    <a:pt x="76" y="70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6"/>
                  </a:lnTo>
                  <a:lnTo>
                    <a:pt x="76" y="64"/>
                  </a:lnTo>
                  <a:lnTo>
                    <a:pt x="76" y="64"/>
                  </a:lnTo>
                  <a:lnTo>
                    <a:pt x="72" y="62"/>
                  </a:lnTo>
                  <a:lnTo>
                    <a:pt x="64" y="62"/>
                  </a:lnTo>
                  <a:lnTo>
                    <a:pt x="48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58"/>
            <p:cNvSpPr>
              <a:spLocks noEditPoints="1"/>
            </p:cNvSpPr>
            <p:nvPr/>
          </p:nvSpPr>
          <p:spPr bwMode="auto">
            <a:xfrm>
              <a:off x="3815" y="2293"/>
              <a:ext cx="90" cy="90"/>
            </a:xfrm>
            <a:custGeom>
              <a:avLst/>
              <a:gdLst>
                <a:gd name="T0" fmla="*/ 0 w 90"/>
                <a:gd name="T1" fmla="*/ 62 h 90"/>
                <a:gd name="T2" fmla="*/ 4 w 90"/>
                <a:gd name="T3" fmla="*/ 40 h 90"/>
                <a:gd name="T4" fmla="*/ 16 w 90"/>
                <a:gd name="T5" fmla="*/ 18 h 90"/>
                <a:gd name="T6" fmla="*/ 26 w 90"/>
                <a:gd name="T7" fmla="*/ 10 h 90"/>
                <a:gd name="T8" fmla="*/ 46 w 90"/>
                <a:gd name="T9" fmla="*/ 0 h 90"/>
                <a:gd name="T10" fmla="*/ 58 w 90"/>
                <a:gd name="T11" fmla="*/ 0 h 90"/>
                <a:gd name="T12" fmla="*/ 76 w 90"/>
                <a:gd name="T13" fmla="*/ 4 h 90"/>
                <a:gd name="T14" fmla="*/ 82 w 90"/>
                <a:gd name="T15" fmla="*/ 8 h 90"/>
                <a:gd name="T16" fmla="*/ 88 w 90"/>
                <a:gd name="T17" fmla="*/ 18 h 90"/>
                <a:gd name="T18" fmla="*/ 90 w 90"/>
                <a:gd name="T19" fmla="*/ 30 h 90"/>
                <a:gd name="T20" fmla="*/ 86 w 90"/>
                <a:gd name="T21" fmla="*/ 50 h 90"/>
                <a:gd name="T22" fmla="*/ 74 w 90"/>
                <a:gd name="T23" fmla="*/ 70 h 90"/>
                <a:gd name="T24" fmla="*/ 66 w 90"/>
                <a:gd name="T25" fmla="*/ 78 h 90"/>
                <a:gd name="T26" fmla="*/ 44 w 90"/>
                <a:gd name="T27" fmla="*/ 90 h 90"/>
                <a:gd name="T28" fmla="*/ 30 w 90"/>
                <a:gd name="T29" fmla="*/ 90 h 90"/>
                <a:gd name="T30" fmla="*/ 8 w 90"/>
                <a:gd name="T31" fmla="*/ 84 h 90"/>
                <a:gd name="T32" fmla="*/ 4 w 90"/>
                <a:gd name="T33" fmla="*/ 78 h 90"/>
                <a:gd name="T34" fmla="*/ 0 w 90"/>
                <a:gd name="T35" fmla="*/ 62 h 90"/>
                <a:gd name="T36" fmla="*/ 24 w 90"/>
                <a:gd name="T37" fmla="*/ 58 h 90"/>
                <a:gd name="T38" fmla="*/ 26 w 90"/>
                <a:gd name="T39" fmla="*/ 68 h 90"/>
                <a:gd name="T40" fmla="*/ 28 w 90"/>
                <a:gd name="T41" fmla="*/ 76 h 90"/>
                <a:gd name="T42" fmla="*/ 38 w 90"/>
                <a:gd name="T43" fmla="*/ 82 h 90"/>
                <a:gd name="T44" fmla="*/ 44 w 90"/>
                <a:gd name="T45" fmla="*/ 80 h 90"/>
                <a:gd name="T46" fmla="*/ 52 w 90"/>
                <a:gd name="T47" fmla="*/ 72 h 90"/>
                <a:gd name="T48" fmla="*/ 58 w 90"/>
                <a:gd name="T49" fmla="*/ 66 h 90"/>
                <a:gd name="T50" fmla="*/ 66 w 90"/>
                <a:gd name="T51" fmla="*/ 32 h 90"/>
                <a:gd name="T52" fmla="*/ 64 w 90"/>
                <a:gd name="T53" fmla="*/ 22 h 90"/>
                <a:gd name="T54" fmla="*/ 62 w 90"/>
                <a:gd name="T55" fmla="*/ 14 h 90"/>
                <a:gd name="T56" fmla="*/ 52 w 90"/>
                <a:gd name="T57" fmla="*/ 8 h 90"/>
                <a:gd name="T58" fmla="*/ 48 w 90"/>
                <a:gd name="T59" fmla="*/ 10 h 90"/>
                <a:gd name="T60" fmla="*/ 38 w 90"/>
                <a:gd name="T61" fmla="*/ 18 h 90"/>
                <a:gd name="T62" fmla="*/ 34 w 90"/>
                <a:gd name="T63" fmla="*/ 24 h 90"/>
                <a:gd name="T64" fmla="*/ 24 w 90"/>
                <a:gd name="T65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90">
                  <a:moveTo>
                    <a:pt x="0" y="62"/>
                  </a:moveTo>
                  <a:lnTo>
                    <a:pt x="0" y="62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12"/>
                  </a:lnTo>
                  <a:lnTo>
                    <a:pt x="88" y="1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40"/>
                  </a:lnTo>
                  <a:lnTo>
                    <a:pt x="86" y="50"/>
                  </a:lnTo>
                  <a:lnTo>
                    <a:pt x="82" y="60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66" y="78"/>
                  </a:lnTo>
                  <a:lnTo>
                    <a:pt x="54" y="86"/>
                  </a:lnTo>
                  <a:lnTo>
                    <a:pt x="44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62"/>
                  </a:lnTo>
                  <a:lnTo>
                    <a:pt x="0" y="62"/>
                  </a:lnTo>
                  <a:close/>
                  <a:moveTo>
                    <a:pt x="24" y="58"/>
                  </a:moveTo>
                  <a:lnTo>
                    <a:pt x="24" y="58"/>
                  </a:lnTo>
                  <a:lnTo>
                    <a:pt x="26" y="68"/>
                  </a:lnTo>
                  <a:lnTo>
                    <a:pt x="28" y="76"/>
                  </a:lnTo>
                  <a:lnTo>
                    <a:pt x="28" y="76"/>
                  </a:lnTo>
                  <a:lnTo>
                    <a:pt x="32" y="80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44" y="80"/>
                  </a:lnTo>
                  <a:lnTo>
                    <a:pt x="48" y="78"/>
                  </a:lnTo>
                  <a:lnTo>
                    <a:pt x="52" y="72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64" y="50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4" y="22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58" y="10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10"/>
                  </a:lnTo>
                  <a:lnTo>
                    <a:pt x="42" y="12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26" y="40"/>
                  </a:lnTo>
                  <a:lnTo>
                    <a:pt x="24" y="58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59"/>
            <p:cNvSpPr>
              <a:spLocks/>
            </p:cNvSpPr>
            <p:nvPr/>
          </p:nvSpPr>
          <p:spPr bwMode="auto">
            <a:xfrm>
              <a:off x="3911" y="2293"/>
              <a:ext cx="82" cy="90"/>
            </a:xfrm>
            <a:custGeom>
              <a:avLst/>
              <a:gdLst>
                <a:gd name="T0" fmla="*/ 70 w 82"/>
                <a:gd name="T1" fmla="*/ 82 h 90"/>
                <a:gd name="T2" fmla="*/ 70 w 82"/>
                <a:gd name="T3" fmla="*/ 82 h 90"/>
                <a:gd name="T4" fmla="*/ 50 w 82"/>
                <a:gd name="T5" fmla="*/ 88 h 90"/>
                <a:gd name="T6" fmla="*/ 32 w 82"/>
                <a:gd name="T7" fmla="*/ 90 h 90"/>
                <a:gd name="T8" fmla="*/ 32 w 82"/>
                <a:gd name="T9" fmla="*/ 90 h 90"/>
                <a:gd name="T10" fmla="*/ 20 w 82"/>
                <a:gd name="T11" fmla="*/ 88 h 90"/>
                <a:gd name="T12" fmla="*/ 14 w 82"/>
                <a:gd name="T13" fmla="*/ 86 h 90"/>
                <a:gd name="T14" fmla="*/ 10 w 82"/>
                <a:gd name="T15" fmla="*/ 82 h 90"/>
                <a:gd name="T16" fmla="*/ 10 w 82"/>
                <a:gd name="T17" fmla="*/ 82 h 90"/>
                <a:gd name="T18" fmla="*/ 6 w 82"/>
                <a:gd name="T19" fmla="*/ 78 h 90"/>
                <a:gd name="T20" fmla="*/ 2 w 82"/>
                <a:gd name="T21" fmla="*/ 74 h 90"/>
                <a:gd name="T22" fmla="*/ 2 w 82"/>
                <a:gd name="T23" fmla="*/ 68 h 90"/>
                <a:gd name="T24" fmla="*/ 0 w 82"/>
                <a:gd name="T25" fmla="*/ 62 h 90"/>
                <a:gd name="T26" fmla="*/ 0 w 82"/>
                <a:gd name="T27" fmla="*/ 62 h 90"/>
                <a:gd name="T28" fmla="*/ 2 w 82"/>
                <a:gd name="T29" fmla="*/ 50 h 90"/>
                <a:gd name="T30" fmla="*/ 4 w 82"/>
                <a:gd name="T31" fmla="*/ 38 h 90"/>
                <a:gd name="T32" fmla="*/ 10 w 82"/>
                <a:gd name="T33" fmla="*/ 28 h 90"/>
                <a:gd name="T34" fmla="*/ 18 w 82"/>
                <a:gd name="T35" fmla="*/ 18 h 90"/>
                <a:gd name="T36" fmla="*/ 18 w 82"/>
                <a:gd name="T37" fmla="*/ 18 h 90"/>
                <a:gd name="T38" fmla="*/ 28 w 82"/>
                <a:gd name="T39" fmla="*/ 10 h 90"/>
                <a:gd name="T40" fmla="*/ 38 w 82"/>
                <a:gd name="T41" fmla="*/ 4 h 90"/>
                <a:gd name="T42" fmla="*/ 48 w 82"/>
                <a:gd name="T43" fmla="*/ 0 h 90"/>
                <a:gd name="T44" fmla="*/ 60 w 82"/>
                <a:gd name="T45" fmla="*/ 0 h 90"/>
                <a:gd name="T46" fmla="*/ 60 w 82"/>
                <a:gd name="T47" fmla="*/ 0 h 90"/>
                <a:gd name="T48" fmla="*/ 72 w 82"/>
                <a:gd name="T49" fmla="*/ 0 h 90"/>
                <a:gd name="T50" fmla="*/ 72 w 82"/>
                <a:gd name="T51" fmla="*/ 0 h 90"/>
                <a:gd name="T52" fmla="*/ 82 w 82"/>
                <a:gd name="T53" fmla="*/ 4 h 90"/>
                <a:gd name="T54" fmla="*/ 78 w 82"/>
                <a:gd name="T55" fmla="*/ 28 h 90"/>
                <a:gd name="T56" fmla="*/ 68 w 82"/>
                <a:gd name="T57" fmla="*/ 28 h 90"/>
                <a:gd name="T58" fmla="*/ 68 w 82"/>
                <a:gd name="T59" fmla="*/ 26 h 90"/>
                <a:gd name="T60" fmla="*/ 68 w 82"/>
                <a:gd name="T61" fmla="*/ 26 h 90"/>
                <a:gd name="T62" fmla="*/ 68 w 82"/>
                <a:gd name="T63" fmla="*/ 16 h 90"/>
                <a:gd name="T64" fmla="*/ 68 w 82"/>
                <a:gd name="T65" fmla="*/ 16 h 90"/>
                <a:gd name="T66" fmla="*/ 68 w 82"/>
                <a:gd name="T67" fmla="*/ 12 h 90"/>
                <a:gd name="T68" fmla="*/ 64 w 82"/>
                <a:gd name="T69" fmla="*/ 10 h 90"/>
                <a:gd name="T70" fmla="*/ 64 w 82"/>
                <a:gd name="T71" fmla="*/ 10 h 90"/>
                <a:gd name="T72" fmla="*/ 60 w 82"/>
                <a:gd name="T73" fmla="*/ 8 h 90"/>
                <a:gd name="T74" fmla="*/ 56 w 82"/>
                <a:gd name="T75" fmla="*/ 8 h 90"/>
                <a:gd name="T76" fmla="*/ 56 w 82"/>
                <a:gd name="T77" fmla="*/ 8 h 90"/>
                <a:gd name="T78" fmla="*/ 50 w 82"/>
                <a:gd name="T79" fmla="*/ 8 h 90"/>
                <a:gd name="T80" fmla="*/ 44 w 82"/>
                <a:gd name="T81" fmla="*/ 10 h 90"/>
                <a:gd name="T82" fmla="*/ 40 w 82"/>
                <a:gd name="T83" fmla="*/ 16 h 90"/>
                <a:gd name="T84" fmla="*/ 34 w 82"/>
                <a:gd name="T85" fmla="*/ 22 h 90"/>
                <a:gd name="T86" fmla="*/ 34 w 82"/>
                <a:gd name="T87" fmla="*/ 22 h 90"/>
                <a:gd name="T88" fmla="*/ 30 w 82"/>
                <a:gd name="T89" fmla="*/ 30 h 90"/>
                <a:gd name="T90" fmla="*/ 28 w 82"/>
                <a:gd name="T91" fmla="*/ 40 h 90"/>
                <a:gd name="T92" fmla="*/ 26 w 82"/>
                <a:gd name="T93" fmla="*/ 48 h 90"/>
                <a:gd name="T94" fmla="*/ 26 w 82"/>
                <a:gd name="T95" fmla="*/ 58 h 90"/>
                <a:gd name="T96" fmla="*/ 26 w 82"/>
                <a:gd name="T97" fmla="*/ 58 h 90"/>
                <a:gd name="T98" fmla="*/ 26 w 82"/>
                <a:gd name="T99" fmla="*/ 68 h 90"/>
                <a:gd name="T100" fmla="*/ 30 w 82"/>
                <a:gd name="T101" fmla="*/ 74 h 90"/>
                <a:gd name="T102" fmla="*/ 30 w 82"/>
                <a:gd name="T103" fmla="*/ 74 h 90"/>
                <a:gd name="T104" fmla="*/ 36 w 82"/>
                <a:gd name="T105" fmla="*/ 78 h 90"/>
                <a:gd name="T106" fmla="*/ 46 w 82"/>
                <a:gd name="T107" fmla="*/ 80 h 90"/>
                <a:gd name="T108" fmla="*/ 46 w 82"/>
                <a:gd name="T109" fmla="*/ 80 h 90"/>
                <a:gd name="T110" fmla="*/ 58 w 82"/>
                <a:gd name="T111" fmla="*/ 78 h 90"/>
                <a:gd name="T112" fmla="*/ 72 w 82"/>
                <a:gd name="T113" fmla="*/ 74 h 90"/>
                <a:gd name="T114" fmla="*/ 70 w 82"/>
                <a:gd name="T115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2" h="90">
                  <a:moveTo>
                    <a:pt x="70" y="82"/>
                  </a:moveTo>
                  <a:lnTo>
                    <a:pt x="70" y="82"/>
                  </a:lnTo>
                  <a:lnTo>
                    <a:pt x="50" y="88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20" y="88"/>
                  </a:lnTo>
                  <a:lnTo>
                    <a:pt x="14" y="86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78"/>
                  </a:lnTo>
                  <a:lnTo>
                    <a:pt x="2" y="74"/>
                  </a:lnTo>
                  <a:lnTo>
                    <a:pt x="2" y="68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2" y="4"/>
                  </a:lnTo>
                  <a:lnTo>
                    <a:pt x="78" y="28"/>
                  </a:lnTo>
                  <a:lnTo>
                    <a:pt x="68" y="28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0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0" y="8"/>
                  </a:lnTo>
                  <a:lnTo>
                    <a:pt x="44" y="10"/>
                  </a:lnTo>
                  <a:lnTo>
                    <a:pt x="40" y="1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30"/>
                  </a:lnTo>
                  <a:lnTo>
                    <a:pt x="28" y="40"/>
                  </a:lnTo>
                  <a:lnTo>
                    <a:pt x="26" y="4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68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6" y="78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58" y="78"/>
                  </a:lnTo>
                  <a:lnTo>
                    <a:pt x="72" y="74"/>
                  </a:lnTo>
                  <a:lnTo>
                    <a:pt x="7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60"/>
            <p:cNvSpPr>
              <a:spLocks/>
            </p:cNvSpPr>
            <p:nvPr/>
          </p:nvSpPr>
          <p:spPr bwMode="auto">
            <a:xfrm>
              <a:off x="3999" y="2295"/>
              <a:ext cx="88" cy="88"/>
            </a:xfrm>
            <a:custGeom>
              <a:avLst/>
              <a:gdLst>
                <a:gd name="T0" fmla="*/ 48 w 88"/>
                <a:gd name="T1" fmla="*/ 86 h 88"/>
                <a:gd name="T2" fmla="*/ 56 w 88"/>
                <a:gd name="T3" fmla="*/ 50 h 88"/>
                <a:gd name="T4" fmla="*/ 56 w 88"/>
                <a:gd name="T5" fmla="*/ 50 h 88"/>
                <a:gd name="T6" fmla="*/ 46 w 88"/>
                <a:gd name="T7" fmla="*/ 66 h 88"/>
                <a:gd name="T8" fmla="*/ 36 w 88"/>
                <a:gd name="T9" fmla="*/ 78 h 88"/>
                <a:gd name="T10" fmla="*/ 36 w 88"/>
                <a:gd name="T11" fmla="*/ 78 h 88"/>
                <a:gd name="T12" fmla="*/ 26 w 88"/>
                <a:gd name="T13" fmla="*/ 86 h 88"/>
                <a:gd name="T14" fmla="*/ 20 w 88"/>
                <a:gd name="T15" fmla="*/ 88 h 88"/>
                <a:gd name="T16" fmla="*/ 14 w 88"/>
                <a:gd name="T17" fmla="*/ 88 h 88"/>
                <a:gd name="T18" fmla="*/ 14 w 88"/>
                <a:gd name="T19" fmla="*/ 88 h 88"/>
                <a:gd name="T20" fmla="*/ 10 w 88"/>
                <a:gd name="T21" fmla="*/ 88 h 88"/>
                <a:gd name="T22" fmla="*/ 6 w 88"/>
                <a:gd name="T23" fmla="*/ 84 h 88"/>
                <a:gd name="T24" fmla="*/ 6 w 88"/>
                <a:gd name="T25" fmla="*/ 84 h 88"/>
                <a:gd name="T26" fmla="*/ 2 w 88"/>
                <a:gd name="T27" fmla="*/ 80 h 88"/>
                <a:gd name="T28" fmla="*/ 2 w 88"/>
                <a:gd name="T29" fmla="*/ 74 h 88"/>
                <a:gd name="T30" fmla="*/ 2 w 88"/>
                <a:gd name="T31" fmla="*/ 74 h 88"/>
                <a:gd name="T32" fmla="*/ 2 w 88"/>
                <a:gd name="T33" fmla="*/ 62 h 88"/>
                <a:gd name="T34" fmla="*/ 10 w 88"/>
                <a:gd name="T35" fmla="*/ 22 h 88"/>
                <a:gd name="T36" fmla="*/ 12 w 88"/>
                <a:gd name="T37" fmla="*/ 12 h 88"/>
                <a:gd name="T38" fmla="*/ 12 w 88"/>
                <a:gd name="T39" fmla="*/ 12 h 88"/>
                <a:gd name="T40" fmla="*/ 12 w 88"/>
                <a:gd name="T41" fmla="*/ 10 h 88"/>
                <a:gd name="T42" fmla="*/ 10 w 88"/>
                <a:gd name="T43" fmla="*/ 8 h 88"/>
                <a:gd name="T44" fmla="*/ 2 w 88"/>
                <a:gd name="T45" fmla="*/ 8 h 88"/>
                <a:gd name="T46" fmla="*/ 0 w 88"/>
                <a:gd name="T47" fmla="*/ 8 h 88"/>
                <a:gd name="T48" fmla="*/ 2 w 88"/>
                <a:gd name="T49" fmla="*/ 0 h 88"/>
                <a:gd name="T50" fmla="*/ 38 w 88"/>
                <a:gd name="T51" fmla="*/ 0 h 88"/>
                <a:gd name="T52" fmla="*/ 26 w 88"/>
                <a:gd name="T53" fmla="*/ 62 h 88"/>
                <a:gd name="T54" fmla="*/ 26 w 88"/>
                <a:gd name="T55" fmla="*/ 62 h 88"/>
                <a:gd name="T56" fmla="*/ 26 w 88"/>
                <a:gd name="T57" fmla="*/ 68 h 88"/>
                <a:gd name="T58" fmla="*/ 26 w 88"/>
                <a:gd name="T59" fmla="*/ 68 h 88"/>
                <a:gd name="T60" fmla="*/ 26 w 88"/>
                <a:gd name="T61" fmla="*/ 70 h 88"/>
                <a:gd name="T62" fmla="*/ 28 w 88"/>
                <a:gd name="T63" fmla="*/ 72 h 88"/>
                <a:gd name="T64" fmla="*/ 28 w 88"/>
                <a:gd name="T65" fmla="*/ 72 h 88"/>
                <a:gd name="T66" fmla="*/ 34 w 88"/>
                <a:gd name="T67" fmla="*/ 70 h 88"/>
                <a:gd name="T68" fmla="*/ 40 w 88"/>
                <a:gd name="T69" fmla="*/ 62 h 88"/>
                <a:gd name="T70" fmla="*/ 58 w 88"/>
                <a:gd name="T71" fmla="*/ 34 h 88"/>
                <a:gd name="T72" fmla="*/ 66 w 88"/>
                <a:gd name="T73" fmla="*/ 0 h 88"/>
                <a:gd name="T74" fmla="*/ 88 w 88"/>
                <a:gd name="T75" fmla="*/ 0 h 88"/>
                <a:gd name="T76" fmla="*/ 76 w 88"/>
                <a:gd name="T77" fmla="*/ 62 h 88"/>
                <a:gd name="T78" fmla="*/ 76 w 88"/>
                <a:gd name="T79" fmla="*/ 62 h 88"/>
                <a:gd name="T80" fmla="*/ 74 w 88"/>
                <a:gd name="T81" fmla="*/ 74 h 88"/>
                <a:gd name="T82" fmla="*/ 74 w 88"/>
                <a:gd name="T83" fmla="*/ 74 h 88"/>
                <a:gd name="T84" fmla="*/ 74 w 88"/>
                <a:gd name="T85" fmla="*/ 76 h 88"/>
                <a:gd name="T86" fmla="*/ 76 w 88"/>
                <a:gd name="T87" fmla="*/ 78 h 88"/>
                <a:gd name="T88" fmla="*/ 84 w 88"/>
                <a:gd name="T89" fmla="*/ 80 h 88"/>
                <a:gd name="T90" fmla="*/ 86 w 88"/>
                <a:gd name="T91" fmla="*/ 80 h 88"/>
                <a:gd name="T92" fmla="*/ 84 w 88"/>
                <a:gd name="T93" fmla="*/ 86 h 88"/>
                <a:gd name="T94" fmla="*/ 48 w 88"/>
                <a:gd name="T9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88">
                  <a:moveTo>
                    <a:pt x="48" y="86"/>
                  </a:moveTo>
                  <a:lnTo>
                    <a:pt x="56" y="50"/>
                  </a:lnTo>
                  <a:lnTo>
                    <a:pt x="56" y="50"/>
                  </a:lnTo>
                  <a:lnTo>
                    <a:pt x="46" y="66"/>
                  </a:lnTo>
                  <a:lnTo>
                    <a:pt x="36" y="78"/>
                  </a:lnTo>
                  <a:lnTo>
                    <a:pt x="36" y="78"/>
                  </a:lnTo>
                  <a:lnTo>
                    <a:pt x="26" y="86"/>
                  </a:lnTo>
                  <a:lnTo>
                    <a:pt x="20" y="88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2" y="80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62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0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0"/>
                  </a:lnTo>
                  <a:lnTo>
                    <a:pt x="38" y="0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4" y="70"/>
                  </a:lnTo>
                  <a:lnTo>
                    <a:pt x="40" y="62"/>
                  </a:lnTo>
                  <a:lnTo>
                    <a:pt x="58" y="34"/>
                  </a:lnTo>
                  <a:lnTo>
                    <a:pt x="66" y="0"/>
                  </a:lnTo>
                  <a:lnTo>
                    <a:pt x="88" y="0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6" y="78"/>
                  </a:lnTo>
                  <a:lnTo>
                    <a:pt x="84" y="80"/>
                  </a:lnTo>
                  <a:lnTo>
                    <a:pt x="86" y="80"/>
                  </a:lnTo>
                  <a:lnTo>
                    <a:pt x="84" y="86"/>
                  </a:lnTo>
                  <a:lnTo>
                    <a:pt x="4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61"/>
            <p:cNvSpPr>
              <a:spLocks/>
            </p:cNvSpPr>
            <p:nvPr/>
          </p:nvSpPr>
          <p:spPr bwMode="auto">
            <a:xfrm>
              <a:off x="4095" y="2293"/>
              <a:ext cx="76" cy="90"/>
            </a:xfrm>
            <a:custGeom>
              <a:avLst/>
              <a:gdLst>
                <a:gd name="T0" fmla="*/ 4 w 76"/>
                <a:gd name="T1" fmla="*/ 64 h 90"/>
                <a:gd name="T2" fmla="*/ 14 w 76"/>
                <a:gd name="T3" fmla="*/ 66 h 90"/>
                <a:gd name="T4" fmla="*/ 12 w 76"/>
                <a:gd name="T5" fmla="*/ 74 h 90"/>
                <a:gd name="T6" fmla="*/ 14 w 76"/>
                <a:gd name="T7" fmla="*/ 78 h 90"/>
                <a:gd name="T8" fmla="*/ 18 w 76"/>
                <a:gd name="T9" fmla="*/ 80 h 90"/>
                <a:gd name="T10" fmla="*/ 30 w 76"/>
                <a:gd name="T11" fmla="*/ 84 h 90"/>
                <a:gd name="T12" fmla="*/ 36 w 76"/>
                <a:gd name="T13" fmla="*/ 82 h 90"/>
                <a:gd name="T14" fmla="*/ 40 w 76"/>
                <a:gd name="T15" fmla="*/ 80 h 90"/>
                <a:gd name="T16" fmla="*/ 44 w 76"/>
                <a:gd name="T17" fmla="*/ 70 h 90"/>
                <a:gd name="T18" fmla="*/ 42 w 76"/>
                <a:gd name="T19" fmla="*/ 62 h 90"/>
                <a:gd name="T20" fmla="*/ 30 w 76"/>
                <a:gd name="T21" fmla="*/ 50 h 90"/>
                <a:gd name="T22" fmla="*/ 20 w 76"/>
                <a:gd name="T23" fmla="*/ 36 h 90"/>
                <a:gd name="T24" fmla="*/ 16 w 76"/>
                <a:gd name="T25" fmla="*/ 24 h 90"/>
                <a:gd name="T26" fmla="*/ 16 w 76"/>
                <a:gd name="T27" fmla="*/ 20 h 90"/>
                <a:gd name="T28" fmla="*/ 22 w 76"/>
                <a:gd name="T29" fmla="*/ 10 h 90"/>
                <a:gd name="T30" fmla="*/ 26 w 76"/>
                <a:gd name="T31" fmla="*/ 6 h 90"/>
                <a:gd name="T32" fmla="*/ 52 w 76"/>
                <a:gd name="T33" fmla="*/ 0 h 90"/>
                <a:gd name="T34" fmla="*/ 64 w 76"/>
                <a:gd name="T35" fmla="*/ 0 h 90"/>
                <a:gd name="T36" fmla="*/ 72 w 76"/>
                <a:gd name="T37" fmla="*/ 24 h 90"/>
                <a:gd name="T38" fmla="*/ 62 w 76"/>
                <a:gd name="T39" fmla="*/ 22 h 90"/>
                <a:gd name="T40" fmla="*/ 64 w 76"/>
                <a:gd name="T41" fmla="*/ 14 h 90"/>
                <a:gd name="T42" fmla="*/ 60 w 76"/>
                <a:gd name="T43" fmla="*/ 8 h 90"/>
                <a:gd name="T44" fmla="*/ 52 w 76"/>
                <a:gd name="T45" fmla="*/ 6 h 90"/>
                <a:gd name="T46" fmla="*/ 40 w 76"/>
                <a:gd name="T47" fmla="*/ 10 h 90"/>
                <a:gd name="T48" fmla="*/ 38 w 76"/>
                <a:gd name="T49" fmla="*/ 14 h 90"/>
                <a:gd name="T50" fmla="*/ 36 w 76"/>
                <a:gd name="T51" fmla="*/ 20 h 90"/>
                <a:gd name="T52" fmla="*/ 46 w 76"/>
                <a:gd name="T53" fmla="*/ 34 h 90"/>
                <a:gd name="T54" fmla="*/ 52 w 76"/>
                <a:gd name="T55" fmla="*/ 40 h 90"/>
                <a:gd name="T56" fmla="*/ 66 w 76"/>
                <a:gd name="T57" fmla="*/ 58 h 90"/>
                <a:gd name="T58" fmla="*/ 66 w 76"/>
                <a:gd name="T59" fmla="*/ 64 h 90"/>
                <a:gd name="T60" fmla="*/ 64 w 76"/>
                <a:gd name="T61" fmla="*/ 74 h 90"/>
                <a:gd name="T62" fmla="*/ 56 w 76"/>
                <a:gd name="T63" fmla="*/ 84 h 90"/>
                <a:gd name="T64" fmla="*/ 46 w 76"/>
                <a:gd name="T65" fmla="*/ 90 h 90"/>
                <a:gd name="T66" fmla="*/ 30 w 76"/>
                <a:gd name="T67" fmla="*/ 90 h 90"/>
                <a:gd name="T68" fmla="*/ 0 w 76"/>
                <a:gd name="T69" fmla="*/ 8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90">
                  <a:moveTo>
                    <a:pt x="0" y="86"/>
                  </a:moveTo>
                  <a:lnTo>
                    <a:pt x="4" y="64"/>
                  </a:lnTo>
                  <a:lnTo>
                    <a:pt x="14" y="64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8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22" y="82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6" y="82"/>
                  </a:lnTo>
                  <a:lnTo>
                    <a:pt x="40" y="80"/>
                  </a:lnTo>
                  <a:lnTo>
                    <a:pt x="40" y="80"/>
                  </a:lnTo>
                  <a:lnTo>
                    <a:pt x="44" y="74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62"/>
                  </a:lnTo>
                  <a:lnTo>
                    <a:pt x="38" y="56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0" y="36"/>
                  </a:lnTo>
                  <a:lnTo>
                    <a:pt x="16" y="30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4"/>
                  </a:lnTo>
                  <a:lnTo>
                    <a:pt x="22" y="10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6" y="4"/>
                  </a:lnTo>
                  <a:lnTo>
                    <a:pt x="72" y="24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2" y="10"/>
                  </a:lnTo>
                  <a:lnTo>
                    <a:pt x="60" y="8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6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4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0" y="26"/>
                  </a:lnTo>
                  <a:lnTo>
                    <a:pt x="46" y="34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62" y="52"/>
                  </a:lnTo>
                  <a:lnTo>
                    <a:pt x="66" y="58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6" y="70"/>
                  </a:lnTo>
                  <a:lnTo>
                    <a:pt x="64" y="74"/>
                  </a:lnTo>
                  <a:lnTo>
                    <a:pt x="60" y="80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46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16" y="90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96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k object 18"/>
          <p:cNvSpPr/>
          <p:nvPr/>
        </p:nvSpPr>
        <p:spPr>
          <a:xfrm>
            <a:off x="0" y="4670425"/>
            <a:ext cx="12192000" cy="1498600"/>
          </a:xfrm>
          <a:custGeom>
            <a:avLst/>
            <a:gdLst/>
            <a:ahLst/>
            <a:cxnLst/>
            <a:rect l="l" t="t" r="r" b="b"/>
            <a:pathLst>
              <a:path w="12192000" h="1498600">
                <a:moveTo>
                  <a:pt x="0" y="1498600"/>
                </a:moveTo>
                <a:lnTo>
                  <a:pt x="12192000" y="1498600"/>
                </a:lnTo>
                <a:lnTo>
                  <a:pt x="12192000" y="0"/>
                </a:lnTo>
                <a:lnTo>
                  <a:pt x="0" y="0"/>
                </a:lnTo>
                <a:lnTo>
                  <a:pt x="0" y="149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28" name="Group 27"/>
          <p:cNvGrpSpPr>
            <a:grpSpLocks noChangeAspect="1"/>
          </p:cNvGrpSpPr>
          <p:nvPr userDrawn="1"/>
        </p:nvGrpSpPr>
        <p:grpSpPr>
          <a:xfrm>
            <a:off x="11330422" y="5816590"/>
            <a:ext cx="480236" cy="838230"/>
            <a:chOff x="3709987" y="1414463"/>
            <a:chExt cx="523875" cy="914400"/>
          </a:xfrm>
        </p:grpSpPr>
        <p:sp>
          <p:nvSpPr>
            <p:cNvPr id="29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29293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 +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903"/>
            <a:ext cx="12192000" cy="1236893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182711" tIns="182711" rIns="182711" bIns="18271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12180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39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6984" y="284407"/>
            <a:ext cx="11358032" cy="553998"/>
          </a:xfrm>
        </p:spPr>
        <p:txBody>
          <a:bodyPr t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9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483" y="381030"/>
            <a:ext cx="11022859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584229" y="1216152"/>
            <a:ext cx="11022859" cy="4487732"/>
          </a:xfrm>
        </p:spPr>
        <p:txBody>
          <a:bodyPr lIns="0"/>
          <a:lstStyle>
            <a:lvl1pPr marL="342900" indent="-342900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</a:p>
        </p:txBody>
      </p:sp>
    </p:spTree>
    <p:extLst>
      <p:ext uri="{BB962C8B-B14F-4D97-AF65-F5344CB8AC3E}">
        <p14:creationId xmlns:p14="http://schemas.microsoft.com/office/powerpoint/2010/main" val="337273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568483" y="1169988"/>
            <a:ext cx="11038605" cy="45106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00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483" y="381030"/>
            <a:ext cx="11022859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914401" y="1371600"/>
            <a:ext cx="10339545" cy="4176539"/>
          </a:xfrm>
        </p:spPr>
        <p:txBody>
          <a:bodyPr lIns="0"/>
          <a:lstStyle>
            <a:lvl1pPr marL="342900" indent="-342900">
              <a:lnSpc>
                <a:spcPct val="100000"/>
              </a:lnSpc>
              <a:spcAft>
                <a:spcPts val="1600"/>
              </a:spcAft>
              <a:buFont typeface="Arial" panose="020B0604020202020204" pitchFamily="34" charset="0"/>
              <a:buChar char="•"/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5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</a:p>
        </p:txBody>
      </p:sp>
    </p:spTree>
    <p:extLst>
      <p:ext uri="{BB962C8B-B14F-4D97-AF65-F5344CB8AC3E}">
        <p14:creationId xmlns:p14="http://schemas.microsoft.com/office/powerpoint/2010/main" val="360498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Footer – Edit in Insert Menu &gt; Header &amp; Footer (then Apply to All)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2"/>
          </p:nvPr>
        </p:nvSpPr>
        <p:spPr>
          <a:xfrm>
            <a:off x="568484" y="1216152"/>
            <a:ext cx="5252957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315791" y="1216152"/>
            <a:ext cx="5252957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5981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Footer – Edit in Insert Menu &gt; Header &amp; Footer (then Apply to All)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238718" y="1169988"/>
            <a:ext cx="5425917" cy="45106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00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568483" y="1169988"/>
            <a:ext cx="5425917" cy="4510613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D00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2"/>
          </p:nvPr>
        </p:nvSpPr>
        <p:spPr>
          <a:xfrm>
            <a:off x="812800" y="1312858"/>
            <a:ext cx="4978400" cy="4235281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6502400" y="1295395"/>
            <a:ext cx="4978400" cy="4252744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114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483" y="381030"/>
            <a:ext cx="11022859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7900597" y="1219201"/>
            <a:ext cx="24204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H="1">
            <a:off x="4228537" y="1219201"/>
            <a:ext cx="6003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1566653" y="1219201"/>
            <a:ext cx="0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568484" y="1219201"/>
            <a:ext cx="0" cy="4498001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Content Placeholder 8"/>
          <p:cNvSpPr>
            <a:spLocks noGrp="1"/>
          </p:cNvSpPr>
          <p:nvPr>
            <p:ph sz="quarter" idx="12"/>
          </p:nvPr>
        </p:nvSpPr>
        <p:spPr>
          <a:xfrm>
            <a:off x="741443" y="1216152"/>
            <a:ext cx="3311684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Content Placeholder 8"/>
          <p:cNvSpPr>
            <a:spLocks noGrp="1"/>
          </p:cNvSpPr>
          <p:nvPr>
            <p:ph sz="quarter" idx="13"/>
          </p:nvPr>
        </p:nvSpPr>
        <p:spPr>
          <a:xfrm>
            <a:off x="4428154" y="1229469"/>
            <a:ext cx="3311684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Content Placeholder 8"/>
          <p:cNvSpPr>
            <a:spLocks noGrp="1"/>
          </p:cNvSpPr>
          <p:nvPr>
            <p:ph sz="quarter" idx="14"/>
          </p:nvPr>
        </p:nvSpPr>
        <p:spPr>
          <a:xfrm>
            <a:off x="8114865" y="1216152"/>
            <a:ext cx="3311684" cy="4487732"/>
          </a:xfrm>
        </p:spPr>
        <p:txBody>
          <a:bodyPr lIns="0"/>
          <a:lstStyle>
            <a:lvl1pPr>
              <a:lnSpc>
                <a:spcPct val="100000"/>
              </a:lnSpc>
              <a:spcAft>
                <a:spcPts val="1600"/>
              </a:spcAft>
              <a:defRPr sz="24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</a:p>
        </p:txBody>
      </p:sp>
    </p:spTree>
    <p:extLst>
      <p:ext uri="{BB962C8B-B14F-4D97-AF65-F5344CB8AC3E}">
        <p14:creationId xmlns:p14="http://schemas.microsoft.com/office/powerpoint/2010/main" val="30052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2190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74" y="2895631"/>
            <a:ext cx="10591769" cy="707886"/>
          </a:xfrm>
        </p:spPr>
        <p:txBody>
          <a:bodyPr/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6" name="Group 25"/>
          <p:cNvGrpSpPr>
            <a:grpSpLocks noChangeAspect="1"/>
          </p:cNvGrpSpPr>
          <p:nvPr userDrawn="1"/>
        </p:nvGrpSpPr>
        <p:grpSpPr>
          <a:xfrm>
            <a:off x="11330422" y="5816590"/>
            <a:ext cx="480236" cy="838230"/>
            <a:chOff x="3709987" y="1414463"/>
            <a:chExt cx="523875" cy="914400"/>
          </a:xfrm>
        </p:grpSpPr>
        <p:sp>
          <p:nvSpPr>
            <p:cNvPr id="27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998999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74" y="5240427"/>
            <a:ext cx="10591769" cy="707886"/>
          </a:xfrm>
        </p:spPr>
        <p:txBody>
          <a:bodyPr/>
          <a:lstStyle>
            <a:lvl1pPr algn="l">
              <a:defRPr sz="4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</a:p>
        </p:txBody>
      </p:sp>
    </p:spTree>
    <p:extLst>
      <p:ext uri="{BB962C8B-B14F-4D97-AF65-F5344CB8AC3E}">
        <p14:creationId xmlns:p14="http://schemas.microsoft.com/office/powerpoint/2010/main" val="87311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2631" y="381030"/>
            <a:ext cx="11190429" cy="553998"/>
          </a:xfrm>
        </p:spPr>
        <p:txBody>
          <a:bodyPr lIns="0" tIns="0" rIns="0" bIns="0"/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</a:p>
        </p:txBody>
      </p:sp>
    </p:spTree>
    <p:extLst>
      <p:ext uri="{BB962C8B-B14F-4D97-AF65-F5344CB8AC3E}">
        <p14:creationId xmlns:p14="http://schemas.microsoft.com/office/powerpoint/2010/main" val="107181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6197311"/>
            <a:ext cx="12192000" cy="688975"/>
          </a:xfrm>
          <a:custGeom>
            <a:avLst/>
            <a:gdLst/>
            <a:ahLst/>
            <a:cxnLst/>
            <a:rect l="l" t="t" r="r" b="b"/>
            <a:pathLst>
              <a:path w="12192000" h="688975">
                <a:moveTo>
                  <a:pt x="0" y="688975"/>
                </a:moveTo>
                <a:lnTo>
                  <a:pt x="12192000" y="688975"/>
                </a:lnTo>
                <a:lnTo>
                  <a:pt x="12192000" y="0"/>
                </a:lnTo>
                <a:lnTo>
                  <a:pt x="0" y="0"/>
                </a:lnTo>
                <a:lnTo>
                  <a:pt x="0" y="688975"/>
                </a:lnTo>
                <a:close/>
              </a:path>
            </a:pathLst>
          </a:custGeom>
          <a:solidFill>
            <a:srgbClr val="D00A2C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8485" y="381030"/>
            <a:ext cx="10998169" cy="548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D00A2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584232" y="1216152"/>
            <a:ext cx="10998169" cy="4351338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Holder 6"/>
          <p:cNvSpPr>
            <a:spLocks noGrp="1"/>
          </p:cNvSpPr>
          <p:nvPr>
            <p:ph type="sldNum" sz="quarter" idx="4"/>
          </p:nvPr>
        </p:nvSpPr>
        <p:spPr>
          <a:xfrm>
            <a:off x="385235" y="6327776"/>
            <a:ext cx="376766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-107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11FC8-29D2-4C2C-9F78-B5B6D1C244C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4154" y="6326766"/>
            <a:ext cx="8739005" cy="3026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Footer – Edit in Insert Menu &gt; Header &amp; Footer (then Apply to All)</a:t>
            </a:r>
          </a:p>
        </p:txBody>
      </p:sp>
      <p:grpSp>
        <p:nvGrpSpPr>
          <p:cNvPr id="30" name="Group 29"/>
          <p:cNvGrpSpPr>
            <a:grpSpLocks noChangeAspect="1"/>
          </p:cNvGrpSpPr>
          <p:nvPr userDrawn="1"/>
        </p:nvGrpSpPr>
        <p:grpSpPr>
          <a:xfrm>
            <a:off x="11330422" y="5816590"/>
            <a:ext cx="480236" cy="838230"/>
            <a:chOff x="3709987" y="1414463"/>
            <a:chExt cx="523875" cy="914400"/>
          </a:xfrm>
        </p:grpSpPr>
        <p:sp>
          <p:nvSpPr>
            <p:cNvPr id="31" name="Freeform 45"/>
            <p:cNvSpPr>
              <a:spLocks/>
            </p:cNvSpPr>
            <p:nvPr/>
          </p:nvSpPr>
          <p:spPr bwMode="auto">
            <a:xfrm>
              <a:off x="3709987" y="1414463"/>
              <a:ext cx="523875" cy="914400"/>
            </a:xfrm>
            <a:custGeom>
              <a:avLst/>
              <a:gdLst>
                <a:gd name="T0" fmla="*/ 330 w 330"/>
                <a:gd name="T1" fmla="*/ 54 h 576"/>
                <a:gd name="T2" fmla="*/ 164 w 330"/>
                <a:gd name="T3" fmla="*/ 0 h 576"/>
                <a:gd name="T4" fmla="*/ 0 w 330"/>
                <a:gd name="T5" fmla="*/ 54 h 576"/>
                <a:gd name="T6" fmla="*/ 0 w 330"/>
                <a:gd name="T7" fmla="*/ 522 h 576"/>
                <a:gd name="T8" fmla="*/ 164 w 330"/>
                <a:gd name="T9" fmla="*/ 576 h 576"/>
                <a:gd name="T10" fmla="*/ 330 w 330"/>
                <a:gd name="T11" fmla="*/ 522 h 576"/>
                <a:gd name="T12" fmla="*/ 330 w 330"/>
                <a:gd name="T13" fmla="*/ 54 h 576"/>
                <a:gd name="T14" fmla="*/ 330 w 330"/>
                <a:gd name="T15" fmla="*/ 5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0" h="576">
                  <a:moveTo>
                    <a:pt x="330" y="54"/>
                  </a:moveTo>
                  <a:lnTo>
                    <a:pt x="164" y="0"/>
                  </a:lnTo>
                  <a:lnTo>
                    <a:pt x="0" y="54"/>
                  </a:lnTo>
                  <a:lnTo>
                    <a:pt x="0" y="522"/>
                  </a:lnTo>
                  <a:lnTo>
                    <a:pt x="164" y="576"/>
                  </a:lnTo>
                  <a:lnTo>
                    <a:pt x="330" y="522"/>
                  </a:lnTo>
                  <a:lnTo>
                    <a:pt x="330" y="54"/>
                  </a:lnTo>
                  <a:lnTo>
                    <a:pt x="330" y="54"/>
                  </a:lnTo>
                  <a:close/>
                </a:path>
              </a:pathLst>
            </a:custGeom>
            <a:solidFill>
              <a:srgbClr val="A1A1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>
              <a:off x="3729037" y="1979613"/>
              <a:ext cx="485775" cy="330200"/>
            </a:xfrm>
            <a:custGeom>
              <a:avLst/>
              <a:gdLst>
                <a:gd name="T0" fmla="*/ 0 w 306"/>
                <a:gd name="T1" fmla="*/ 158 h 208"/>
                <a:gd name="T2" fmla="*/ 152 w 306"/>
                <a:gd name="T3" fmla="*/ 208 h 208"/>
                <a:gd name="T4" fmla="*/ 306 w 306"/>
                <a:gd name="T5" fmla="*/ 158 h 208"/>
                <a:gd name="T6" fmla="*/ 306 w 306"/>
                <a:gd name="T7" fmla="*/ 0 h 208"/>
                <a:gd name="T8" fmla="*/ 306 w 306"/>
                <a:gd name="T9" fmla="*/ 0 h 208"/>
                <a:gd name="T10" fmla="*/ 270 w 306"/>
                <a:gd name="T11" fmla="*/ 14 h 208"/>
                <a:gd name="T12" fmla="*/ 232 w 306"/>
                <a:gd name="T13" fmla="*/ 24 h 208"/>
                <a:gd name="T14" fmla="*/ 194 w 306"/>
                <a:gd name="T15" fmla="*/ 34 h 208"/>
                <a:gd name="T16" fmla="*/ 156 w 306"/>
                <a:gd name="T17" fmla="*/ 44 h 208"/>
                <a:gd name="T18" fmla="*/ 118 w 306"/>
                <a:gd name="T19" fmla="*/ 50 h 208"/>
                <a:gd name="T20" fmla="*/ 78 w 306"/>
                <a:gd name="T21" fmla="*/ 56 h 208"/>
                <a:gd name="T22" fmla="*/ 40 w 306"/>
                <a:gd name="T23" fmla="*/ 62 h 208"/>
                <a:gd name="T24" fmla="*/ 0 w 306"/>
                <a:gd name="T25" fmla="*/ 64 h 208"/>
                <a:gd name="T26" fmla="*/ 0 w 306"/>
                <a:gd name="T27" fmla="*/ 158 h 208"/>
                <a:gd name="T28" fmla="*/ 0 w 306"/>
                <a:gd name="T29" fmla="*/ 15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6" h="208">
                  <a:moveTo>
                    <a:pt x="0" y="158"/>
                  </a:moveTo>
                  <a:lnTo>
                    <a:pt x="152" y="208"/>
                  </a:lnTo>
                  <a:lnTo>
                    <a:pt x="306" y="158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270" y="14"/>
                  </a:lnTo>
                  <a:lnTo>
                    <a:pt x="232" y="24"/>
                  </a:lnTo>
                  <a:lnTo>
                    <a:pt x="194" y="34"/>
                  </a:lnTo>
                  <a:lnTo>
                    <a:pt x="156" y="44"/>
                  </a:lnTo>
                  <a:lnTo>
                    <a:pt x="118" y="50"/>
                  </a:lnTo>
                  <a:lnTo>
                    <a:pt x="78" y="56"/>
                  </a:lnTo>
                  <a:lnTo>
                    <a:pt x="40" y="62"/>
                  </a:lnTo>
                  <a:lnTo>
                    <a:pt x="0" y="64"/>
                  </a:lnTo>
                  <a:lnTo>
                    <a:pt x="0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CF0C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47"/>
            <p:cNvSpPr>
              <a:spLocks/>
            </p:cNvSpPr>
            <p:nvPr/>
          </p:nvSpPr>
          <p:spPr bwMode="auto">
            <a:xfrm>
              <a:off x="3729037" y="1433513"/>
              <a:ext cx="485775" cy="625475"/>
            </a:xfrm>
            <a:custGeom>
              <a:avLst/>
              <a:gdLst>
                <a:gd name="T0" fmla="*/ 252 w 306"/>
                <a:gd name="T1" fmla="*/ 332 h 394"/>
                <a:gd name="T2" fmla="*/ 252 w 306"/>
                <a:gd name="T3" fmla="*/ 332 h 394"/>
                <a:gd name="T4" fmla="*/ 280 w 306"/>
                <a:gd name="T5" fmla="*/ 320 h 394"/>
                <a:gd name="T6" fmla="*/ 306 w 306"/>
                <a:gd name="T7" fmla="*/ 308 h 394"/>
                <a:gd name="T8" fmla="*/ 306 w 306"/>
                <a:gd name="T9" fmla="*/ 52 h 394"/>
                <a:gd name="T10" fmla="*/ 152 w 306"/>
                <a:gd name="T11" fmla="*/ 0 h 394"/>
                <a:gd name="T12" fmla="*/ 152 w 306"/>
                <a:gd name="T13" fmla="*/ 0 h 394"/>
                <a:gd name="T14" fmla="*/ 0 w 306"/>
                <a:gd name="T15" fmla="*/ 52 h 394"/>
                <a:gd name="T16" fmla="*/ 0 w 306"/>
                <a:gd name="T17" fmla="*/ 394 h 394"/>
                <a:gd name="T18" fmla="*/ 0 w 306"/>
                <a:gd name="T19" fmla="*/ 394 h 394"/>
                <a:gd name="T20" fmla="*/ 38 w 306"/>
                <a:gd name="T21" fmla="*/ 390 h 394"/>
                <a:gd name="T22" fmla="*/ 38 w 306"/>
                <a:gd name="T23" fmla="*/ 390 h 394"/>
                <a:gd name="T24" fmla="*/ 52 w 306"/>
                <a:gd name="T25" fmla="*/ 388 h 394"/>
                <a:gd name="T26" fmla="*/ 252 w 306"/>
                <a:gd name="T27" fmla="*/ 332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394">
                  <a:moveTo>
                    <a:pt x="252" y="332"/>
                  </a:moveTo>
                  <a:lnTo>
                    <a:pt x="252" y="332"/>
                  </a:lnTo>
                  <a:lnTo>
                    <a:pt x="280" y="320"/>
                  </a:lnTo>
                  <a:lnTo>
                    <a:pt x="306" y="308"/>
                  </a:lnTo>
                  <a:lnTo>
                    <a:pt x="306" y="52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0" y="52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38" y="390"/>
                  </a:lnTo>
                  <a:lnTo>
                    <a:pt x="38" y="390"/>
                  </a:lnTo>
                  <a:lnTo>
                    <a:pt x="52" y="388"/>
                  </a:lnTo>
                  <a:lnTo>
                    <a:pt x="252" y="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8"/>
            <p:cNvSpPr>
              <a:spLocks/>
            </p:cNvSpPr>
            <p:nvPr/>
          </p:nvSpPr>
          <p:spPr bwMode="auto">
            <a:xfrm>
              <a:off x="4078287" y="1738313"/>
              <a:ext cx="9525" cy="9525"/>
            </a:xfrm>
            <a:custGeom>
              <a:avLst/>
              <a:gdLst>
                <a:gd name="T0" fmla="*/ 6 w 6"/>
                <a:gd name="T1" fmla="*/ 0 h 6"/>
                <a:gd name="T2" fmla="*/ 0 w 6"/>
                <a:gd name="T3" fmla="*/ 6 h 6"/>
                <a:gd name="T4" fmla="*/ 6 w 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49"/>
            <p:cNvSpPr>
              <a:spLocks noChangeShapeType="1"/>
            </p:cNvSpPr>
            <p:nvPr/>
          </p:nvSpPr>
          <p:spPr bwMode="auto">
            <a:xfrm flipH="1">
              <a:off x="4078287" y="1738313"/>
              <a:ext cx="9525" cy="952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0"/>
            <p:cNvSpPr>
              <a:spLocks/>
            </p:cNvSpPr>
            <p:nvPr/>
          </p:nvSpPr>
          <p:spPr bwMode="auto">
            <a:xfrm>
              <a:off x="3798887" y="1535113"/>
              <a:ext cx="342900" cy="187325"/>
            </a:xfrm>
            <a:custGeom>
              <a:avLst/>
              <a:gdLst>
                <a:gd name="T0" fmla="*/ 216 w 216"/>
                <a:gd name="T1" fmla="*/ 118 h 118"/>
                <a:gd name="T2" fmla="*/ 208 w 216"/>
                <a:gd name="T3" fmla="*/ 96 h 118"/>
                <a:gd name="T4" fmla="*/ 208 w 216"/>
                <a:gd name="T5" fmla="*/ 46 h 118"/>
                <a:gd name="T6" fmla="*/ 204 w 216"/>
                <a:gd name="T7" fmla="*/ 22 h 118"/>
                <a:gd name="T8" fmla="*/ 204 w 216"/>
                <a:gd name="T9" fmla="*/ 16 h 118"/>
                <a:gd name="T10" fmla="*/ 204 w 216"/>
                <a:gd name="T11" fmla="*/ 8 h 118"/>
                <a:gd name="T12" fmla="*/ 202 w 216"/>
                <a:gd name="T13" fmla="*/ 6 h 118"/>
                <a:gd name="T14" fmla="*/ 202 w 216"/>
                <a:gd name="T15" fmla="*/ 0 h 118"/>
                <a:gd name="T16" fmla="*/ 198 w 216"/>
                <a:gd name="T17" fmla="*/ 0 h 118"/>
                <a:gd name="T18" fmla="*/ 196 w 216"/>
                <a:gd name="T19" fmla="*/ 6 h 118"/>
                <a:gd name="T20" fmla="*/ 194 w 216"/>
                <a:gd name="T21" fmla="*/ 8 h 118"/>
                <a:gd name="T22" fmla="*/ 196 w 216"/>
                <a:gd name="T23" fmla="*/ 16 h 118"/>
                <a:gd name="T24" fmla="*/ 190 w 216"/>
                <a:gd name="T25" fmla="*/ 32 h 118"/>
                <a:gd name="T26" fmla="*/ 188 w 216"/>
                <a:gd name="T27" fmla="*/ 54 h 118"/>
                <a:gd name="T28" fmla="*/ 184 w 216"/>
                <a:gd name="T29" fmla="*/ 76 h 118"/>
                <a:gd name="T30" fmla="*/ 162 w 216"/>
                <a:gd name="T31" fmla="*/ 94 h 118"/>
                <a:gd name="T32" fmla="*/ 166 w 216"/>
                <a:gd name="T33" fmla="*/ 76 h 118"/>
                <a:gd name="T34" fmla="*/ 162 w 216"/>
                <a:gd name="T35" fmla="*/ 72 h 118"/>
                <a:gd name="T36" fmla="*/ 158 w 216"/>
                <a:gd name="T37" fmla="*/ 60 h 118"/>
                <a:gd name="T38" fmla="*/ 158 w 216"/>
                <a:gd name="T39" fmla="*/ 52 h 118"/>
                <a:gd name="T40" fmla="*/ 150 w 216"/>
                <a:gd name="T41" fmla="*/ 52 h 118"/>
                <a:gd name="T42" fmla="*/ 150 w 216"/>
                <a:gd name="T43" fmla="*/ 60 h 118"/>
                <a:gd name="T44" fmla="*/ 150 w 216"/>
                <a:gd name="T45" fmla="*/ 74 h 118"/>
                <a:gd name="T46" fmla="*/ 142 w 216"/>
                <a:gd name="T47" fmla="*/ 94 h 118"/>
                <a:gd name="T48" fmla="*/ 130 w 216"/>
                <a:gd name="T49" fmla="*/ 76 h 118"/>
                <a:gd name="T50" fmla="*/ 120 w 216"/>
                <a:gd name="T51" fmla="*/ 64 h 118"/>
                <a:gd name="T52" fmla="*/ 116 w 216"/>
                <a:gd name="T53" fmla="*/ 50 h 118"/>
                <a:gd name="T54" fmla="*/ 112 w 216"/>
                <a:gd name="T55" fmla="*/ 38 h 118"/>
                <a:gd name="T56" fmla="*/ 114 w 216"/>
                <a:gd name="T57" fmla="*/ 26 h 118"/>
                <a:gd name="T58" fmla="*/ 112 w 216"/>
                <a:gd name="T59" fmla="*/ 24 h 118"/>
                <a:gd name="T60" fmla="*/ 112 w 216"/>
                <a:gd name="T61" fmla="*/ 22 h 118"/>
                <a:gd name="T62" fmla="*/ 108 w 216"/>
                <a:gd name="T63" fmla="*/ 18 h 118"/>
                <a:gd name="T64" fmla="*/ 106 w 216"/>
                <a:gd name="T65" fmla="*/ 22 h 118"/>
                <a:gd name="T66" fmla="*/ 106 w 216"/>
                <a:gd name="T67" fmla="*/ 24 h 118"/>
                <a:gd name="T68" fmla="*/ 104 w 216"/>
                <a:gd name="T69" fmla="*/ 26 h 118"/>
                <a:gd name="T70" fmla="*/ 106 w 216"/>
                <a:gd name="T71" fmla="*/ 38 h 118"/>
                <a:gd name="T72" fmla="*/ 100 w 216"/>
                <a:gd name="T73" fmla="*/ 50 h 118"/>
                <a:gd name="T74" fmla="*/ 92 w 216"/>
                <a:gd name="T75" fmla="*/ 76 h 118"/>
                <a:gd name="T76" fmla="*/ 70 w 216"/>
                <a:gd name="T77" fmla="*/ 94 h 118"/>
                <a:gd name="T78" fmla="*/ 76 w 216"/>
                <a:gd name="T79" fmla="*/ 76 h 118"/>
                <a:gd name="T80" fmla="*/ 72 w 216"/>
                <a:gd name="T81" fmla="*/ 72 h 118"/>
                <a:gd name="T82" fmla="*/ 68 w 216"/>
                <a:gd name="T83" fmla="*/ 60 h 118"/>
                <a:gd name="T84" fmla="*/ 68 w 216"/>
                <a:gd name="T85" fmla="*/ 52 h 118"/>
                <a:gd name="T86" fmla="*/ 58 w 216"/>
                <a:gd name="T87" fmla="*/ 52 h 118"/>
                <a:gd name="T88" fmla="*/ 60 w 216"/>
                <a:gd name="T89" fmla="*/ 60 h 118"/>
                <a:gd name="T90" fmla="*/ 58 w 216"/>
                <a:gd name="T91" fmla="*/ 74 h 118"/>
                <a:gd name="T92" fmla="*/ 50 w 216"/>
                <a:gd name="T93" fmla="*/ 94 h 118"/>
                <a:gd name="T94" fmla="*/ 40 w 216"/>
                <a:gd name="T95" fmla="*/ 76 h 118"/>
                <a:gd name="T96" fmla="*/ 28 w 216"/>
                <a:gd name="T97" fmla="*/ 64 h 118"/>
                <a:gd name="T98" fmla="*/ 26 w 216"/>
                <a:gd name="T99" fmla="*/ 58 h 118"/>
                <a:gd name="T100" fmla="*/ 24 w 216"/>
                <a:gd name="T101" fmla="*/ 36 h 118"/>
                <a:gd name="T102" fmla="*/ 20 w 216"/>
                <a:gd name="T103" fmla="*/ 22 h 118"/>
                <a:gd name="T104" fmla="*/ 22 w 216"/>
                <a:gd name="T105" fmla="*/ 8 h 118"/>
                <a:gd name="T106" fmla="*/ 22 w 216"/>
                <a:gd name="T107" fmla="*/ 8 h 118"/>
                <a:gd name="T108" fmla="*/ 20 w 216"/>
                <a:gd name="T109" fmla="*/ 4 h 118"/>
                <a:gd name="T110" fmla="*/ 16 w 216"/>
                <a:gd name="T111" fmla="*/ 0 h 118"/>
                <a:gd name="T112" fmla="*/ 12 w 216"/>
                <a:gd name="T113" fmla="*/ 4 h 118"/>
                <a:gd name="T114" fmla="*/ 14 w 216"/>
                <a:gd name="T115" fmla="*/ 6 h 118"/>
                <a:gd name="T116" fmla="*/ 10 w 216"/>
                <a:gd name="T117" fmla="*/ 8 h 118"/>
                <a:gd name="T118" fmla="*/ 14 w 216"/>
                <a:gd name="T119" fmla="*/ 22 h 118"/>
                <a:gd name="T120" fmla="*/ 10 w 216"/>
                <a:gd name="T121" fmla="*/ 36 h 118"/>
                <a:gd name="T122" fmla="*/ 8 w 216"/>
                <a:gd name="T123" fmla="*/ 6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6" h="118">
                  <a:moveTo>
                    <a:pt x="0" y="118"/>
                  </a:moveTo>
                  <a:lnTo>
                    <a:pt x="0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08" y="106"/>
                  </a:lnTo>
                  <a:lnTo>
                    <a:pt x="208" y="96"/>
                  </a:lnTo>
                  <a:lnTo>
                    <a:pt x="208" y="60"/>
                  </a:lnTo>
                  <a:lnTo>
                    <a:pt x="212" y="54"/>
                  </a:lnTo>
                  <a:lnTo>
                    <a:pt x="208" y="46"/>
                  </a:lnTo>
                  <a:lnTo>
                    <a:pt x="208" y="36"/>
                  </a:lnTo>
                  <a:lnTo>
                    <a:pt x="210" y="32"/>
                  </a:lnTo>
                  <a:lnTo>
                    <a:pt x="204" y="22"/>
                  </a:lnTo>
                  <a:lnTo>
                    <a:pt x="202" y="22"/>
                  </a:lnTo>
                  <a:lnTo>
                    <a:pt x="202" y="22"/>
                  </a:lnTo>
                  <a:lnTo>
                    <a:pt x="204" y="16"/>
                  </a:lnTo>
                  <a:lnTo>
                    <a:pt x="206" y="8"/>
                  </a:lnTo>
                  <a:lnTo>
                    <a:pt x="206" y="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02" y="6"/>
                  </a:lnTo>
                  <a:lnTo>
                    <a:pt x="202" y="6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196" y="4"/>
                  </a:lnTo>
                  <a:lnTo>
                    <a:pt x="196" y="4"/>
                  </a:lnTo>
                  <a:lnTo>
                    <a:pt x="196" y="6"/>
                  </a:lnTo>
                  <a:lnTo>
                    <a:pt x="196" y="6"/>
                  </a:lnTo>
                  <a:lnTo>
                    <a:pt x="196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6" y="16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0" y="32"/>
                  </a:lnTo>
                  <a:lnTo>
                    <a:pt x="192" y="36"/>
                  </a:lnTo>
                  <a:lnTo>
                    <a:pt x="192" y="46"/>
                  </a:lnTo>
                  <a:lnTo>
                    <a:pt x="188" y="54"/>
                  </a:lnTo>
                  <a:lnTo>
                    <a:pt x="190" y="58"/>
                  </a:lnTo>
                  <a:lnTo>
                    <a:pt x="184" y="58"/>
                  </a:lnTo>
                  <a:lnTo>
                    <a:pt x="184" y="76"/>
                  </a:lnTo>
                  <a:lnTo>
                    <a:pt x="178" y="76"/>
                  </a:lnTo>
                  <a:lnTo>
                    <a:pt x="178" y="94"/>
                  </a:lnTo>
                  <a:lnTo>
                    <a:pt x="162" y="94"/>
                  </a:lnTo>
                  <a:lnTo>
                    <a:pt x="162" y="82"/>
                  </a:lnTo>
                  <a:lnTo>
                    <a:pt x="166" y="76"/>
                  </a:lnTo>
                  <a:lnTo>
                    <a:pt x="166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2" y="72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0"/>
                  </a:lnTo>
                  <a:lnTo>
                    <a:pt x="160" y="52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0" y="60"/>
                  </a:lnTo>
                  <a:lnTo>
                    <a:pt x="152" y="64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42" y="76"/>
                  </a:lnTo>
                  <a:lnTo>
                    <a:pt x="142" y="94"/>
                  </a:lnTo>
                  <a:lnTo>
                    <a:pt x="126" y="94"/>
                  </a:lnTo>
                  <a:lnTo>
                    <a:pt x="126" y="82"/>
                  </a:lnTo>
                  <a:lnTo>
                    <a:pt x="130" y="76"/>
                  </a:lnTo>
                  <a:lnTo>
                    <a:pt x="130" y="76"/>
                  </a:lnTo>
                  <a:lnTo>
                    <a:pt x="120" y="76"/>
                  </a:lnTo>
                  <a:lnTo>
                    <a:pt x="120" y="64"/>
                  </a:lnTo>
                  <a:lnTo>
                    <a:pt x="124" y="60"/>
                  </a:lnTo>
                  <a:lnTo>
                    <a:pt x="116" y="60"/>
                  </a:lnTo>
                  <a:lnTo>
                    <a:pt x="116" y="50"/>
                  </a:lnTo>
                  <a:lnTo>
                    <a:pt x="118" y="46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2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0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104" y="24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2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0" y="60"/>
                  </a:lnTo>
                  <a:lnTo>
                    <a:pt x="92" y="60"/>
                  </a:lnTo>
                  <a:lnTo>
                    <a:pt x="92" y="76"/>
                  </a:lnTo>
                  <a:lnTo>
                    <a:pt x="86" y="76"/>
                  </a:lnTo>
                  <a:lnTo>
                    <a:pt x="86" y="94"/>
                  </a:lnTo>
                  <a:lnTo>
                    <a:pt x="70" y="94"/>
                  </a:lnTo>
                  <a:lnTo>
                    <a:pt x="70" y="8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72" y="72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8" y="6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4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0" y="76"/>
                  </a:lnTo>
                  <a:lnTo>
                    <a:pt x="50" y="94"/>
                  </a:lnTo>
                  <a:lnTo>
                    <a:pt x="34" y="94"/>
                  </a:lnTo>
                  <a:lnTo>
                    <a:pt x="34" y="8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28" y="76"/>
                  </a:lnTo>
                  <a:lnTo>
                    <a:pt x="28" y="64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24" y="46"/>
                  </a:lnTo>
                  <a:lnTo>
                    <a:pt x="24" y="36"/>
                  </a:lnTo>
                  <a:lnTo>
                    <a:pt x="26" y="3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1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16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32"/>
                  </a:lnTo>
                  <a:lnTo>
                    <a:pt x="10" y="36"/>
                  </a:lnTo>
                  <a:lnTo>
                    <a:pt x="10" y="46"/>
                  </a:lnTo>
                  <a:lnTo>
                    <a:pt x="4" y="54"/>
                  </a:lnTo>
                  <a:lnTo>
                    <a:pt x="8" y="60"/>
                  </a:lnTo>
                  <a:lnTo>
                    <a:pt x="8" y="106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1"/>
            <p:cNvSpPr>
              <a:spLocks noEditPoints="1"/>
            </p:cNvSpPr>
            <p:nvPr/>
          </p:nvSpPr>
          <p:spPr bwMode="auto">
            <a:xfrm>
              <a:off x="3729037" y="1738313"/>
              <a:ext cx="485775" cy="330200"/>
            </a:xfrm>
            <a:custGeom>
              <a:avLst/>
              <a:gdLst>
                <a:gd name="T0" fmla="*/ 252 w 306"/>
                <a:gd name="T1" fmla="*/ 0 h 208"/>
                <a:gd name="T2" fmla="*/ 228 w 306"/>
                <a:gd name="T3" fmla="*/ 150 h 208"/>
                <a:gd name="T4" fmla="*/ 220 w 306"/>
                <a:gd name="T5" fmla="*/ 152 h 208"/>
                <a:gd name="T6" fmla="*/ 226 w 306"/>
                <a:gd name="T7" fmla="*/ 0 h 208"/>
                <a:gd name="T8" fmla="*/ 86 w 306"/>
                <a:gd name="T9" fmla="*/ 190 h 208"/>
                <a:gd name="T10" fmla="*/ 78 w 306"/>
                <a:gd name="T11" fmla="*/ 190 h 208"/>
                <a:gd name="T12" fmla="*/ 82 w 306"/>
                <a:gd name="T13" fmla="*/ 0 h 208"/>
                <a:gd name="T14" fmla="*/ 52 w 306"/>
                <a:gd name="T15" fmla="*/ 196 h 208"/>
                <a:gd name="T16" fmla="*/ 38 w 306"/>
                <a:gd name="T17" fmla="*/ 198 h 208"/>
                <a:gd name="T18" fmla="*/ 0 w 306"/>
                <a:gd name="T19" fmla="*/ 202 h 208"/>
                <a:gd name="T20" fmla="*/ 0 w 306"/>
                <a:gd name="T21" fmla="*/ 208 h 208"/>
                <a:gd name="T22" fmla="*/ 54 w 306"/>
                <a:gd name="T23" fmla="*/ 202 h 208"/>
                <a:gd name="T24" fmla="*/ 140 w 306"/>
                <a:gd name="T25" fmla="*/ 186 h 208"/>
                <a:gd name="T26" fmla="*/ 246 w 306"/>
                <a:gd name="T27" fmla="*/ 156 h 208"/>
                <a:gd name="T28" fmla="*/ 306 w 306"/>
                <a:gd name="T29" fmla="*/ 116 h 208"/>
                <a:gd name="T30" fmla="*/ 280 w 306"/>
                <a:gd name="T31" fmla="*/ 128 h 208"/>
                <a:gd name="T32" fmla="*/ 252 w 306"/>
                <a:gd name="T33" fmla="*/ 140 h 208"/>
                <a:gd name="T34" fmla="*/ 140 w 306"/>
                <a:gd name="T35" fmla="*/ 126 h 208"/>
                <a:gd name="T36" fmla="*/ 112 w 306"/>
                <a:gd name="T37" fmla="*/ 134 h 208"/>
                <a:gd name="T38" fmla="*/ 140 w 306"/>
                <a:gd name="T39" fmla="*/ 154 h 208"/>
                <a:gd name="T40" fmla="*/ 104 w 306"/>
                <a:gd name="T41" fmla="*/ 164 h 208"/>
                <a:gd name="T42" fmla="*/ 148 w 306"/>
                <a:gd name="T43" fmla="*/ 98 h 208"/>
                <a:gd name="T44" fmla="*/ 140 w 306"/>
                <a:gd name="T45" fmla="*/ 32 h 208"/>
                <a:gd name="T46" fmla="*/ 112 w 306"/>
                <a:gd name="T47" fmla="*/ 52 h 208"/>
                <a:gd name="T48" fmla="*/ 140 w 306"/>
                <a:gd name="T49" fmla="*/ 60 h 208"/>
                <a:gd name="T50" fmla="*/ 112 w 306"/>
                <a:gd name="T51" fmla="*/ 80 h 208"/>
                <a:gd name="T52" fmla="*/ 104 w 306"/>
                <a:gd name="T53" fmla="*/ 24 h 208"/>
                <a:gd name="T54" fmla="*/ 140 w 306"/>
                <a:gd name="T55" fmla="*/ 32 h 208"/>
                <a:gd name="T56" fmla="*/ 196 w 306"/>
                <a:gd name="T57" fmla="*/ 126 h 208"/>
                <a:gd name="T58" fmla="*/ 168 w 306"/>
                <a:gd name="T59" fmla="*/ 134 h 208"/>
                <a:gd name="T60" fmla="*/ 196 w 306"/>
                <a:gd name="T61" fmla="*/ 154 h 208"/>
                <a:gd name="T62" fmla="*/ 160 w 306"/>
                <a:gd name="T63" fmla="*/ 164 h 208"/>
                <a:gd name="T64" fmla="*/ 204 w 306"/>
                <a:gd name="T65" fmla="*/ 98 h 208"/>
                <a:gd name="T66" fmla="*/ 196 w 306"/>
                <a:gd name="T67" fmla="*/ 32 h 208"/>
                <a:gd name="T68" fmla="*/ 168 w 306"/>
                <a:gd name="T69" fmla="*/ 52 h 208"/>
                <a:gd name="T70" fmla="*/ 196 w 306"/>
                <a:gd name="T71" fmla="*/ 60 h 208"/>
                <a:gd name="T72" fmla="*/ 168 w 306"/>
                <a:gd name="T73" fmla="*/ 80 h 208"/>
                <a:gd name="T74" fmla="*/ 160 w 306"/>
                <a:gd name="T75" fmla="*/ 24 h 208"/>
                <a:gd name="T76" fmla="*/ 196 w 306"/>
                <a:gd name="T77" fmla="*/ 3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208">
                  <a:moveTo>
                    <a:pt x="252" y="140"/>
                  </a:moveTo>
                  <a:lnTo>
                    <a:pt x="252" y="0"/>
                  </a:lnTo>
                  <a:lnTo>
                    <a:pt x="228" y="0"/>
                  </a:lnTo>
                  <a:lnTo>
                    <a:pt x="228" y="150"/>
                  </a:lnTo>
                  <a:lnTo>
                    <a:pt x="228" y="150"/>
                  </a:lnTo>
                  <a:lnTo>
                    <a:pt x="220" y="152"/>
                  </a:lnTo>
                  <a:lnTo>
                    <a:pt x="220" y="6"/>
                  </a:lnTo>
                  <a:lnTo>
                    <a:pt x="226" y="0"/>
                  </a:lnTo>
                  <a:lnTo>
                    <a:pt x="86" y="0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78" y="190"/>
                  </a:lnTo>
                  <a:lnTo>
                    <a:pt x="78" y="6"/>
                  </a:lnTo>
                  <a:lnTo>
                    <a:pt x="82" y="0"/>
                  </a:lnTo>
                  <a:lnTo>
                    <a:pt x="52" y="0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24" y="206"/>
                  </a:lnTo>
                  <a:lnTo>
                    <a:pt x="54" y="202"/>
                  </a:lnTo>
                  <a:lnTo>
                    <a:pt x="94" y="196"/>
                  </a:lnTo>
                  <a:lnTo>
                    <a:pt x="140" y="186"/>
                  </a:lnTo>
                  <a:lnTo>
                    <a:pt x="190" y="172"/>
                  </a:lnTo>
                  <a:lnTo>
                    <a:pt x="246" y="156"/>
                  </a:lnTo>
                  <a:lnTo>
                    <a:pt x="306" y="134"/>
                  </a:lnTo>
                  <a:lnTo>
                    <a:pt x="306" y="116"/>
                  </a:lnTo>
                  <a:lnTo>
                    <a:pt x="306" y="116"/>
                  </a:lnTo>
                  <a:lnTo>
                    <a:pt x="280" y="128"/>
                  </a:lnTo>
                  <a:lnTo>
                    <a:pt x="252" y="140"/>
                  </a:lnTo>
                  <a:lnTo>
                    <a:pt x="252" y="140"/>
                  </a:lnTo>
                  <a:close/>
                  <a:moveTo>
                    <a:pt x="140" y="106"/>
                  </a:moveTo>
                  <a:lnTo>
                    <a:pt x="140" y="126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40" y="134"/>
                  </a:lnTo>
                  <a:lnTo>
                    <a:pt x="140" y="154"/>
                  </a:lnTo>
                  <a:lnTo>
                    <a:pt x="112" y="154"/>
                  </a:lnTo>
                  <a:lnTo>
                    <a:pt x="104" y="164"/>
                  </a:lnTo>
                  <a:lnTo>
                    <a:pt x="104" y="98"/>
                  </a:lnTo>
                  <a:lnTo>
                    <a:pt x="148" y="98"/>
                  </a:lnTo>
                  <a:lnTo>
                    <a:pt x="140" y="106"/>
                  </a:lnTo>
                  <a:close/>
                  <a:moveTo>
                    <a:pt x="140" y="32"/>
                  </a:moveTo>
                  <a:lnTo>
                    <a:pt x="140" y="52"/>
                  </a:lnTo>
                  <a:lnTo>
                    <a:pt x="112" y="52"/>
                  </a:lnTo>
                  <a:lnTo>
                    <a:pt x="112" y="60"/>
                  </a:lnTo>
                  <a:lnTo>
                    <a:pt x="140" y="60"/>
                  </a:lnTo>
                  <a:lnTo>
                    <a:pt x="140" y="80"/>
                  </a:lnTo>
                  <a:lnTo>
                    <a:pt x="112" y="80"/>
                  </a:lnTo>
                  <a:lnTo>
                    <a:pt x="104" y="90"/>
                  </a:lnTo>
                  <a:lnTo>
                    <a:pt x="104" y="24"/>
                  </a:lnTo>
                  <a:lnTo>
                    <a:pt x="148" y="24"/>
                  </a:lnTo>
                  <a:lnTo>
                    <a:pt x="140" y="32"/>
                  </a:lnTo>
                  <a:close/>
                  <a:moveTo>
                    <a:pt x="196" y="106"/>
                  </a:moveTo>
                  <a:lnTo>
                    <a:pt x="196" y="126"/>
                  </a:lnTo>
                  <a:lnTo>
                    <a:pt x="168" y="126"/>
                  </a:lnTo>
                  <a:lnTo>
                    <a:pt x="168" y="134"/>
                  </a:lnTo>
                  <a:lnTo>
                    <a:pt x="196" y="134"/>
                  </a:lnTo>
                  <a:lnTo>
                    <a:pt x="196" y="154"/>
                  </a:lnTo>
                  <a:lnTo>
                    <a:pt x="168" y="154"/>
                  </a:lnTo>
                  <a:lnTo>
                    <a:pt x="160" y="164"/>
                  </a:lnTo>
                  <a:lnTo>
                    <a:pt x="160" y="98"/>
                  </a:lnTo>
                  <a:lnTo>
                    <a:pt x="204" y="98"/>
                  </a:lnTo>
                  <a:lnTo>
                    <a:pt x="196" y="106"/>
                  </a:lnTo>
                  <a:close/>
                  <a:moveTo>
                    <a:pt x="196" y="32"/>
                  </a:moveTo>
                  <a:lnTo>
                    <a:pt x="196" y="52"/>
                  </a:lnTo>
                  <a:lnTo>
                    <a:pt x="168" y="52"/>
                  </a:lnTo>
                  <a:lnTo>
                    <a:pt x="168" y="60"/>
                  </a:lnTo>
                  <a:lnTo>
                    <a:pt x="196" y="60"/>
                  </a:lnTo>
                  <a:lnTo>
                    <a:pt x="196" y="80"/>
                  </a:lnTo>
                  <a:lnTo>
                    <a:pt x="168" y="80"/>
                  </a:lnTo>
                  <a:lnTo>
                    <a:pt x="160" y="90"/>
                  </a:lnTo>
                  <a:lnTo>
                    <a:pt x="160" y="24"/>
                  </a:lnTo>
                  <a:lnTo>
                    <a:pt x="204" y="24"/>
                  </a:lnTo>
                  <a:lnTo>
                    <a:pt x="196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>
              <a:off x="39830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4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5"/>
            <p:cNvSpPr>
              <a:spLocks/>
            </p:cNvSpPr>
            <p:nvPr/>
          </p:nvSpPr>
          <p:spPr bwMode="auto">
            <a:xfrm>
              <a:off x="3894137" y="1776413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6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7"/>
            <p:cNvSpPr>
              <a:spLocks/>
            </p:cNvSpPr>
            <p:nvPr/>
          </p:nvSpPr>
          <p:spPr bwMode="auto">
            <a:xfrm>
              <a:off x="39830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8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9"/>
            <p:cNvSpPr>
              <a:spLocks/>
            </p:cNvSpPr>
            <p:nvPr/>
          </p:nvSpPr>
          <p:spPr bwMode="auto">
            <a:xfrm>
              <a:off x="3894137" y="1893888"/>
              <a:ext cx="69850" cy="104775"/>
            </a:xfrm>
            <a:custGeom>
              <a:avLst/>
              <a:gdLst>
                <a:gd name="T0" fmla="*/ 0 w 44"/>
                <a:gd name="T1" fmla="*/ 66 h 66"/>
                <a:gd name="T2" fmla="*/ 8 w 44"/>
                <a:gd name="T3" fmla="*/ 56 h 66"/>
                <a:gd name="T4" fmla="*/ 36 w 44"/>
                <a:gd name="T5" fmla="*/ 56 h 66"/>
                <a:gd name="T6" fmla="*/ 36 w 44"/>
                <a:gd name="T7" fmla="*/ 36 h 66"/>
                <a:gd name="T8" fmla="*/ 8 w 44"/>
                <a:gd name="T9" fmla="*/ 36 h 66"/>
                <a:gd name="T10" fmla="*/ 8 w 44"/>
                <a:gd name="T11" fmla="*/ 28 h 66"/>
                <a:gd name="T12" fmla="*/ 36 w 44"/>
                <a:gd name="T13" fmla="*/ 28 h 66"/>
                <a:gd name="T14" fmla="*/ 36 w 44"/>
                <a:gd name="T15" fmla="*/ 8 h 66"/>
                <a:gd name="T16" fmla="*/ 44 w 44"/>
                <a:gd name="T17" fmla="*/ 0 h 66"/>
                <a:gd name="T18" fmla="*/ 0 w 44"/>
                <a:gd name="T19" fmla="*/ 0 h 66"/>
                <a:gd name="T20" fmla="*/ 0 w 44"/>
                <a:gd name="T2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66">
                  <a:moveTo>
                    <a:pt x="0" y="66"/>
                  </a:moveTo>
                  <a:lnTo>
                    <a:pt x="8" y="56"/>
                  </a:lnTo>
                  <a:lnTo>
                    <a:pt x="36" y="56"/>
                  </a:lnTo>
                  <a:lnTo>
                    <a:pt x="36" y="36"/>
                  </a:lnTo>
                  <a:lnTo>
                    <a:pt x="8" y="36"/>
                  </a:lnTo>
                  <a:lnTo>
                    <a:pt x="8" y="28"/>
                  </a:lnTo>
                  <a:lnTo>
                    <a:pt x="36" y="28"/>
                  </a:lnTo>
                  <a:lnTo>
                    <a:pt x="36" y="8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0"/>
            <p:cNvSpPr>
              <a:spLocks/>
            </p:cNvSpPr>
            <p:nvPr/>
          </p:nvSpPr>
          <p:spPr bwMode="auto">
            <a:xfrm>
              <a:off x="3776662" y="2103438"/>
              <a:ext cx="158750" cy="111125"/>
            </a:xfrm>
            <a:custGeom>
              <a:avLst/>
              <a:gdLst>
                <a:gd name="T0" fmla="*/ 100 w 100"/>
                <a:gd name="T1" fmla="*/ 0 h 70"/>
                <a:gd name="T2" fmla="*/ 74 w 100"/>
                <a:gd name="T3" fmla="*/ 0 h 70"/>
                <a:gd name="T4" fmla="*/ 78 w 100"/>
                <a:gd name="T5" fmla="*/ 4 h 70"/>
                <a:gd name="T6" fmla="*/ 78 w 100"/>
                <a:gd name="T7" fmla="*/ 6 h 70"/>
                <a:gd name="T8" fmla="*/ 78 w 100"/>
                <a:gd name="T9" fmla="*/ 38 h 70"/>
                <a:gd name="T10" fmla="*/ 22 w 100"/>
                <a:gd name="T11" fmla="*/ 0 h 70"/>
                <a:gd name="T12" fmla="*/ 0 w 100"/>
                <a:gd name="T13" fmla="*/ 0 h 70"/>
                <a:gd name="T14" fmla="*/ 2 w 100"/>
                <a:gd name="T15" fmla="*/ 6 h 70"/>
                <a:gd name="T16" fmla="*/ 2 w 100"/>
                <a:gd name="T17" fmla="*/ 64 h 70"/>
                <a:gd name="T18" fmla="*/ 0 w 100"/>
                <a:gd name="T19" fmla="*/ 70 h 70"/>
                <a:gd name="T20" fmla="*/ 26 w 100"/>
                <a:gd name="T21" fmla="*/ 70 h 70"/>
                <a:gd name="T22" fmla="*/ 24 w 100"/>
                <a:gd name="T23" fmla="*/ 64 h 70"/>
                <a:gd name="T24" fmla="*/ 24 w 100"/>
                <a:gd name="T25" fmla="*/ 22 h 70"/>
                <a:gd name="T26" fmla="*/ 78 w 100"/>
                <a:gd name="T27" fmla="*/ 60 h 70"/>
                <a:gd name="T28" fmla="*/ 78 w 100"/>
                <a:gd name="T29" fmla="*/ 64 h 70"/>
                <a:gd name="T30" fmla="*/ 76 w 100"/>
                <a:gd name="T31" fmla="*/ 70 h 70"/>
                <a:gd name="T32" fmla="*/ 100 w 100"/>
                <a:gd name="T33" fmla="*/ 70 h 70"/>
                <a:gd name="T34" fmla="*/ 98 w 100"/>
                <a:gd name="T35" fmla="*/ 64 h 70"/>
                <a:gd name="T36" fmla="*/ 98 w 100"/>
                <a:gd name="T37" fmla="*/ 6 h 70"/>
                <a:gd name="T38" fmla="*/ 100 w 100"/>
                <a:gd name="T39" fmla="*/ 0 h 70"/>
                <a:gd name="T40" fmla="*/ 100 w 100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70">
                  <a:moveTo>
                    <a:pt x="100" y="0"/>
                  </a:moveTo>
                  <a:lnTo>
                    <a:pt x="74" y="0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78" y="38"/>
                  </a:lnTo>
                  <a:lnTo>
                    <a:pt x="22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6" y="70"/>
                  </a:lnTo>
                  <a:lnTo>
                    <a:pt x="24" y="64"/>
                  </a:lnTo>
                  <a:lnTo>
                    <a:pt x="24" y="22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6" y="70"/>
                  </a:lnTo>
                  <a:lnTo>
                    <a:pt x="100" y="70"/>
                  </a:lnTo>
                  <a:lnTo>
                    <a:pt x="98" y="64"/>
                  </a:lnTo>
                  <a:lnTo>
                    <a:pt x="98" y="6"/>
                  </a:lnTo>
                  <a:lnTo>
                    <a:pt x="100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1"/>
            <p:cNvSpPr>
              <a:spLocks/>
            </p:cNvSpPr>
            <p:nvPr/>
          </p:nvSpPr>
          <p:spPr bwMode="auto">
            <a:xfrm>
              <a:off x="3963987" y="2103438"/>
              <a:ext cx="38100" cy="111125"/>
            </a:xfrm>
            <a:custGeom>
              <a:avLst/>
              <a:gdLst>
                <a:gd name="T0" fmla="*/ 24 w 24"/>
                <a:gd name="T1" fmla="*/ 0 h 70"/>
                <a:gd name="T2" fmla="*/ 0 w 24"/>
                <a:gd name="T3" fmla="*/ 0 h 70"/>
                <a:gd name="T4" fmla="*/ 2 w 24"/>
                <a:gd name="T5" fmla="*/ 4 h 70"/>
                <a:gd name="T6" fmla="*/ 2 w 24"/>
                <a:gd name="T7" fmla="*/ 6 h 70"/>
                <a:gd name="T8" fmla="*/ 2 w 24"/>
                <a:gd name="T9" fmla="*/ 64 h 70"/>
                <a:gd name="T10" fmla="*/ 0 w 24"/>
                <a:gd name="T11" fmla="*/ 70 h 70"/>
                <a:gd name="T12" fmla="*/ 24 w 24"/>
                <a:gd name="T13" fmla="*/ 70 h 70"/>
                <a:gd name="T14" fmla="*/ 22 w 24"/>
                <a:gd name="T15" fmla="*/ 64 h 70"/>
                <a:gd name="T16" fmla="*/ 22 w 24"/>
                <a:gd name="T17" fmla="*/ 6 h 70"/>
                <a:gd name="T18" fmla="*/ 24 w 24"/>
                <a:gd name="T19" fmla="*/ 0 h 70"/>
                <a:gd name="T20" fmla="*/ 24 w 24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70">
                  <a:moveTo>
                    <a:pt x="2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4" y="70"/>
                  </a:lnTo>
                  <a:lnTo>
                    <a:pt x="22" y="6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2"/>
            <p:cNvSpPr>
              <a:spLocks/>
            </p:cNvSpPr>
            <p:nvPr/>
          </p:nvSpPr>
          <p:spPr bwMode="auto">
            <a:xfrm>
              <a:off x="4030662" y="2103438"/>
              <a:ext cx="139700" cy="111125"/>
            </a:xfrm>
            <a:custGeom>
              <a:avLst/>
              <a:gdLst>
                <a:gd name="T0" fmla="*/ 88 w 88"/>
                <a:gd name="T1" fmla="*/ 0 h 70"/>
                <a:gd name="T2" fmla="*/ 62 w 88"/>
                <a:gd name="T3" fmla="*/ 0 h 70"/>
                <a:gd name="T4" fmla="*/ 64 w 88"/>
                <a:gd name="T5" fmla="*/ 6 h 70"/>
                <a:gd name="T6" fmla="*/ 64 w 88"/>
                <a:gd name="T7" fmla="*/ 54 h 70"/>
                <a:gd name="T8" fmla="*/ 22 w 88"/>
                <a:gd name="T9" fmla="*/ 54 h 70"/>
                <a:gd name="T10" fmla="*/ 22 w 88"/>
                <a:gd name="T11" fmla="*/ 6 h 70"/>
                <a:gd name="T12" fmla="*/ 24 w 88"/>
                <a:gd name="T13" fmla="*/ 0 h 70"/>
                <a:gd name="T14" fmla="*/ 0 w 88"/>
                <a:gd name="T15" fmla="*/ 0 h 70"/>
                <a:gd name="T16" fmla="*/ 2 w 88"/>
                <a:gd name="T17" fmla="*/ 6 h 70"/>
                <a:gd name="T18" fmla="*/ 2 w 88"/>
                <a:gd name="T19" fmla="*/ 58 h 70"/>
                <a:gd name="T20" fmla="*/ 18 w 88"/>
                <a:gd name="T21" fmla="*/ 70 h 70"/>
                <a:gd name="T22" fmla="*/ 68 w 88"/>
                <a:gd name="T23" fmla="*/ 70 h 70"/>
                <a:gd name="T24" fmla="*/ 84 w 88"/>
                <a:gd name="T25" fmla="*/ 58 h 70"/>
                <a:gd name="T26" fmla="*/ 84 w 88"/>
                <a:gd name="T27" fmla="*/ 6 h 70"/>
                <a:gd name="T28" fmla="*/ 88 w 88"/>
                <a:gd name="T29" fmla="*/ 0 h 70"/>
                <a:gd name="T30" fmla="*/ 88 w 88"/>
                <a:gd name="T3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70">
                  <a:moveTo>
                    <a:pt x="88" y="0"/>
                  </a:moveTo>
                  <a:lnTo>
                    <a:pt x="62" y="0"/>
                  </a:lnTo>
                  <a:lnTo>
                    <a:pt x="64" y="6"/>
                  </a:lnTo>
                  <a:lnTo>
                    <a:pt x="64" y="54"/>
                  </a:lnTo>
                  <a:lnTo>
                    <a:pt x="22" y="54"/>
                  </a:lnTo>
                  <a:lnTo>
                    <a:pt x="22" y="6"/>
                  </a:lnTo>
                  <a:lnTo>
                    <a:pt x="24" y="0"/>
                  </a:lnTo>
                  <a:lnTo>
                    <a:pt x="0" y="0"/>
                  </a:lnTo>
                  <a:lnTo>
                    <a:pt x="2" y="6"/>
                  </a:lnTo>
                  <a:lnTo>
                    <a:pt x="2" y="58"/>
                  </a:lnTo>
                  <a:lnTo>
                    <a:pt x="18" y="70"/>
                  </a:lnTo>
                  <a:lnTo>
                    <a:pt x="68" y="70"/>
                  </a:lnTo>
                  <a:lnTo>
                    <a:pt x="84" y="58"/>
                  </a:lnTo>
                  <a:lnTo>
                    <a:pt x="84" y="6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099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ctr">
        <a:defRPr>
          <a:latin typeface="+mj-lt"/>
          <a:ea typeface="+mj-ea"/>
          <a:cs typeface="+mj-cs"/>
        </a:defRPr>
      </a:lvl1pPr>
    </p:titleStyle>
    <p:bodyStyle>
      <a:lvl1pPr marL="0">
        <a:lnSpc>
          <a:spcPts val="3000"/>
        </a:lnSpc>
        <a:spcAft>
          <a:spcPts val="1600"/>
        </a:spcAft>
        <a:defRPr>
          <a:latin typeface="Arial" charset="0"/>
          <a:ea typeface="Arial" charset="0"/>
          <a:cs typeface="Arial" charset="0"/>
        </a:defRPr>
      </a:lvl1pPr>
      <a:lvl2pPr marL="547674" indent="-193035">
        <a:lnSpc>
          <a:spcPts val="2400"/>
        </a:lnSpc>
        <a:spcAft>
          <a:spcPts val="600"/>
        </a:spcAft>
        <a:buClr>
          <a:srgbClr val="CF0A2C"/>
        </a:buClr>
        <a:buFont typeface="Arial" charset="0"/>
        <a:buChar char="•"/>
        <a:tabLst/>
        <a:defRPr sz="1500">
          <a:latin typeface="Arial" charset="0"/>
          <a:ea typeface="Arial" charset="0"/>
          <a:cs typeface="Arial" charset="0"/>
        </a:defRPr>
      </a:lvl2pPr>
      <a:lvl3pPr marL="914377">
        <a:lnSpc>
          <a:spcPts val="3000"/>
        </a:lnSpc>
        <a:defRPr>
          <a:latin typeface="Arial" charset="0"/>
          <a:ea typeface="Arial" charset="0"/>
          <a:cs typeface="Arial" charset="0"/>
        </a:defRPr>
      </a:lvl3pPr>
      <a:lvl4pPr marL="1371566">
        <a:lnSpc>
          <a:spcPts val="3000"/>
        </a:lnSpc>
        <a:defRPr>
          <a:latin typeface="Arial" charset="0"/>
          <a:ea typeface="Arial" charset="0"/>
          <a:cs typeface="Arial" charset="0"/>
        </a:defRPr>
      </a:lvl4pPr>
      <a:lvl5pPr marL="1828754">
        <a:lnSpc>
          <a:spcPts val="3000"/>
        </a:lnSpc>
        <a:defRPr>
          <a:latin typeface="Arial" charset="0"/>
          <a:ea typeface="Arial" charset="0"/>
          <a:cs typeface="Arial" charset="0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3"/>
          <p:cNvSpPr>
            <a:spLocks noChangeAspect="1" noChangeArrowheads="1" noTextEdit="1"/>
          </p:cNvSpPr>
          <p:nvPr/>
        </p:nvSpPr>
        <p:spPr bwMode="auto">
          <a:xfrm>
            <a:off x="4953005" y="2633472"/>
            <a:ext cx="6092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26179" y="2051083"/>
            <a:ext cx="5005792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dirty="0">
              <a:solidFill>
                <a:schemeClr val="tx1"/>
              </a:solidFill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819" y="0"/>
            <a:ext cx="3048000" cy="2628900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0"/>
            <a:ext cx="3048000" cy="2628900"/>
          </a:xfrm>
          <a:prstGeom prst="rect">
            <a:avLst/>
          </a:prstGeom>
        </p:spPr>
      </p:pic>
      <p:sp>
        <p:nvSpPr>
          <p:cNvPr id="109" name="AutoShape 3"/>
          <p:cNvSpPr>
            <a:spLocks noChangeAspect="1" noChangeArrowheads="1" noTextEdit="1"/>
          </p:cNvSpPr>
          <p:nvPr/>
        </p:nvSpPr>
        <p:spPr bwMode="auto">
          <a:xfrm>
            <a:off x="6099048" y="2633472"/>
            <a:ext cx="60928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two female students walking on campus">
            <a:extLst>
              <a:ext uri="{FF2B5EF4-FFF2-40B4-BE49-F238E27FC236}">
                <a16:creationId xmlns:a16="http://schemas.microsoft.com/office/drawing/2014/main" id="{400F0D52-3225-458E-9B28-62C32A1B9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7" t="4027" r="13319" b="30048"/>
          <a:stretch/>
        </p:blipFill>
        <p:spPr bwMode="auto">
          <a:xfrm>
            <a:off x="6100639" y="-8082"/>
            <a:ext cx="6096000" cy="263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flower garden in front of a building&#10;&#10;Description automatically generated">
            <a:extLst>
              <a:ext uri="{FF2B5EF4-FFF2-40B4-BE49-F238E27FC236}">
                <a16:creationId xmlns:a16="http://schemas.microsoft.com/office/drawing/2014/main" id="{1B3A033D-0552-4DF4-8AE2-66E1C63CED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10675" r="25" b="17262"/>
          <a:stretch/>
        </p:blipFill>
        <p:spPr>
          <a:xfrm>
            <a:off x="6100639" y="4123683"/>
            <a:ext cx="6099047" cy="2933700"/>
          </a:xfrm>
          <a:prstGeom prst="rect">
            <a:avLst/>
          </a:prstGeom>
        </p:spPr>
      </p:pic>
      <p:sp>
        <p:nvSpPr>
          <p:cNvPr id="13" name="Subtitle 81">
            <a:extLst>
              <a:ext uri="{FF2B5EF4-FFF2-40B4-BE49-F238E27FC236}">
                <a16:creationId xmlns:a16="http://schemas.microsoft.com/office/drawing/2014/main" id="{C7CDD259-CACB-45CC-A571-AE313379F10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508000" y="4637867"/>
            <a:ext cx="4465579" cy="384721"/>
          </a:xfrm>
        </p:spPr>
        <p:txBody>
          <a:bodyPr/>
          <a:lstStyle/>
          <a:p>
            <a:endParaRPr lang="en-US" sz="2800" dirty="0">
              <a:solidFill>
                <a:srgbClr val="D00A2C"/>
              </a:solidFill>
            </a:endParaRPr>
          </a:p>
        </p:txBody>
      </p:sp>
      <p:pic>
        <p:nvPicPr>
          <p:cNvPr id="1026" name="Picture 2" descr="student wearing mask working on laptop">
            <a:extLst>
              <a:ext uri="{FF2B5EF4-FFF2-40B4-BE49-F238E27FC236}">
                <a16:creationId xmlns:a16="http://schemas.microsoft.com/office/drawing/2014/main" id="{DC365BF9-A297-4311-8641-B14EDACEE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0" t="99" r="4328" b="-99"/>
          <a:stretch/>
        </p:blipFill>
        <p:spPr bwMode="auto">
          <a:xfrm>
            <a:off x="6090082" y="-12300"/>
            <a:ext cx="6096000" cy="264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7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75E069F1-5005-4B60-8461-9790142838BF}"/>
              </a:ext>
            </a:extLst>
          </p:cNvPr>
          <p:cNvGrpSpPr/>
          <p:nvPr/>
        </p:nvGrpSpPr>
        <p:grpSpPr>
          <a:xfrm>
            <a:off x="4724458" y="2475107"/>
            <a:ext cx="3286705" cy="3556249"/>
            <a:chOff x="4466100" y="3185285"/>
            <a:chExt cx="3286705" cy="355624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4DF3D57-A373-43DB-9660-1219FFECD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66100" y="3185285"/>
              <a:ext cx="3286705" cy="355624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0025194-26B7-4831-948F-846BACAC6CCA}"/>
                </a:ext>
              </a:extLst>
            </p:cNvPr>
            <p:cNvSpPr/>
            <p:nvPr/>
          </p:nvSpPr>
          <p:spPr>
            <a:xfrm>
              <a:off x="5025957" y="6325925"/>
              <a:ext cx="275362" cy="241300"/>
            </a:xfrm>
            <a:prstGeom prst="rect">
              <a:avLst/>
            </a:prstGeom>
            <a:noFill/>
            <a:ln w="38100">
              <a:solidFill>
                <a:srgbClr val="D00A2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557332E1-B14E-4200-8CB9-EA150799B42B}"/>
              </a:ext>
            </a:extLst>
          </p:cNvPr>
          <p:cNvSpPr txBox="1">
            <a:spLocks/>
          </p:cNvSpPr>
          <p:nvPr/>
        </p:nvSpPr>
        <p:spPr>
          <a:xfrm>
            <a:off x="276921" y="1969821"/>
            <a:ext cx="4410072" cy="4077726"/>
          </a:xfrm>
          <a:prstGeom prst="rect">
            <a:avLst/>
          </a:prstGeom>
        </p:spPr>
        <p:txBody>
          <a:bodyPr/>
          <a:lstStyle>
            <a:lvl1pPr marL="0">
              <a:lnSpc>
                <a:spcPts val="3000"/>
              </a:lnSpc>
              <a:spcAft>
                <a:spcPts val="1600"/>
              </a:spcAft>
              <a:defRPr>
                <a:latin typeface="Arial" charset="0"/>
                <a:ea typeface="Arial" charset="0"/>
                <a:cs typeface="Arial" charset="0"/>
              </a:defRPr>
            </a:lvl1pPr>
            <a:lvl2pPr marL="547674" indent="-193035">
              <a:lnSpc>
                <a:spcPts val="2400"/>
              </a:lnSpc>
              <a:spcAft>
                <a:spcPts val="600"/>
              </a:spcAft>
              <a:buClr>
                <a:srgbClr val="CF0A2C"/>
              </a:buClr>
              <a:buFont typeface="Arial" charset="0"/>
              <a:buChar char="•"/>
              <a:tabLst/>
              <a:defRPr sz="1500">
                <a:latin typeface="Arial" charset="0"/>
                <a:ea typeface="Arial" charset="0"/>
                <a:cs typeface="Arial" charset="0"/>
              </a:defRPr>
            </a:lvl2pPr>
            <a:lvl3pPr marL="914377">
              <a:lnSpc>
                <a:spcPts val="3000"/>
              </a:lnSpc>
              <a:defRPr>
                <a:latin typeface="Arial" charset="0"/>
                <a:ea typeface="Arial" charset="0"/>
                <a:cs typeface="Arial" charset="0"/>
              </a:defRPr>
            </a:lvl3pPr>
            <a:lvl4pPr marL="1371566">
              <a:lnSpc>
                <a:spcPts val="3000"/>
              </a:lnSpc>
              <a:defRPr>
                <a:latin typeface="Arial" charset="0"/>
                <a:ea typeface="Arial" charset="0"/>
                <a:cs typeface="Arial" charset="0"/>
              </a:defRPr>
            </a:lvl4pPr>
            <a:lvl5pPr marL="1828754">
              <a:lnSpc>
                <a:spcPts val="3000"/>
              </a:lnSpc>
              <a:defRPr>
                <a:latin typeface="Arial" charset="0"/>
                <a:ea typeface="Arial" charset="0"/>
                <a:cs typeface="Arial" charset="0"/>
              </a:defRPr>
            </a:lvl5pPr>
            <a:lvl6pPr marL="2285943">
              <a:defRPr>
                <a:latin typeface="+mn-lt"/>
                <a:ea typeface="+mn-ea"/>
                <a:cs typeface="+mn-cs"/>
              </a:defRPr>
            </a:lvl6pPr>
            <a:lvl7pPr marL="2743131">
              <a:defRPr>
                <a:latin typeface="+mn-lt"/>
                <a:ea typeface="+mn-ea"/>
                <a:cs typeface="+mn-cs"/>
              </a:defRPr>
            </a:lvl7pPr>
            <a:lvl8pPr marL="3200320">
              <a:defRPr>
                <a:latin typeface="+mn-lt"/>
                <a:ea typeface="+mn-ea"/>
                <a:cs typeface="+mn-cs"/>
              </a:defRPr>
            </a:lvl8pPr>
            <a:lvl9pPr marL="3657509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Check what you are using as a speaker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Check whether your system volume is muted or needs to be increased</a:t>
            </a: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ED57F33D-8E4F-41B3-BD84-702A1A647AF9}"/>
              </a:ext>
            </a:extLst>
          </p:cNvPr>
          <p:cNvSpPr/>
          <p:nvPr/>
        </p:nvSpPr>
        <p:spPr>
          <a:xfrm>
            <a:off x="2393376" y="5273423"/>
            <a:ext cx="2237102" cy="594611"/>
          </a:xfrm>
          <a:prstGeom prst="roundRect">
            <a:avLst/>
          </a:prstGeom>
          <a:solidFill>
            <a:srgbClr val="D00A2C"/>
          </a:solidFill>
          <a:ln w="1270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55563" marR="0" lvl="1" indent="-6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arrow to open audio menu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C597C1-0669-41A7-A2A3-FF1598C91543}"/>
              </a:ext>
            </a:extLst>
          </p:cNvPr>
          <p:cNvSpPr/>
          <p:nvPr/>
        </p:nvSpPr>
        <p:spPr>
          <a:xfrm>
            <a:off x="5316920" y="4729675"/>
            <a:ext cx="2656778" cy="237802"/>
          </a:xfrm>
          <a:prstGeom prst="rect">
            <a:avLst/>
          </a:prstGeom>
          <a:noFill/>
          <a:ln w="38100">
            <a:solidFill>
              <a:srgbClr val="D00A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6250E909-24CF-455C-8158-45E094CD5B7A}"/>
              </a:ext>
            </a:extLst>
          </p:cNvPr>
          <p:cNvCxnSpPr>
            <a:cxnSpLocks/>
            <a:endCxn id="32" idx="3"/>
          </p:cNvCxnSpPr>
          <p:nvPr/>
        </p:nvCxnSpPr>
        <p:spPr>
          <a:xfrm flipH="1">
            <a:off x="7973698" y="1956901"/>
            <a:ext cx="1683668" cy="2891675"/>
          </a:xfrm>
          <a:prstGeom prst="straightConnector1">
            <a:avLst/>
          </a:prstGeom>
          <a:ln w="38100">
            <a:solidFill>
              <a:srgbClr val="D00A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C00AD02-51BE-40E5-BB78-E8FFB43D17A5}"/>
              </a:ext>
            </a:extLst>
          </p:cNvPr>
          <p:cNvSpPr/>
          <p:nvPr/>
        </p:nvSpPr>
        <p:spPr>
          <a:xfrm>
            <a:off x="5316920" y="3587320"/>
            <a:ext cx="2656778" cy="241300"/>
          </a:xfrm>
          <a:prstGeom prst="rect">
            <a:avLst/>
          </a:prstGeom>
          <a:noFill/>
          <a:ln w="38100">
            <a:solidFill>
              <a:srgbClr val="D00A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0C2E1A-F2DA-40E6-A22C-6CCDB7F916B9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3238500" y="2616152"/>
            <a:ext cx="2078420" cy="1091818"/>
          </a:xfrm>
          <a:prstGeom prst="straightConnector1">
            <a:avLst/>
          </a:prstGeom>
          <a:ln w="38100">
            <a:solidFill>
              <a:srgbClr val="D00A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4D2E8F0-CFCB-4CF7-A2E7-09BF37438329}"/>
              </a:ext>
            </a:extLst>
          </p:cNvPr>
          <p:cNvCxnSpPr>
            <a:cxnSpLocks/>
            <a:stCxn id="30" idx="3"/>
            <a:endCxn id="33" idx="1"/>
          </p:cNvCxnSpPr>
          <p:nvPr/>
        </p:nvCxnSpPr>
        <p:spPr>
          <a:xfrm>
            <a:off x="4630478" y="5570729"/>
            <a:ext cx="653837" cy="165668"/>
          </a:xfrm>
          <a:prstGeom prst="straightConnector1">
            <a:avLst/>
          </a:prstGeom>
          <a:ln w="38100">
            <a:solidFill>
              <a:srgbClr val="D00A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2296A15-63A7-4617-A488-89B4AFA04C21}"/>
              </a:ext>
            </a:extLst>
          </p:cNvPr>
          <p:cNvSpPr txBox="1"/>
          <p:nvPr/>
        </p:nvSpPr>
        <p:spPr>
          <a:xfrm>
            <a:off x="5819079" y="132481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Use a Phone to Dial-In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B506F5-A9E5-4640-95DC-9A3B004D37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74" t="76797" r="33639" b="-172"/>
          <a:stretch/>
        </p:blipFill>
        <p:spPr>
          <a:xfrm>
            <a:off x="9270016" y="612714"/>
            <a:ext cx="774700" cy="44313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2762EB4-B636-421E-8C59-8DCDE1461EBA}"/>
              </a:ext>
            </a:extLst>
          </p:cNvPr>
          <p:cNvSpPr txBox="1"/>
          <p:nvPr/>
        </p:nvSpPr>
        <p:spPr>
          <a:xfrm>
            <a:off x="276921" y="1323490"/>
            <a:ext cx="8521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 your computer audio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E48F8A2-01A8-49AB-8ACE-0A709E42AC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29" t="25855" r="50037" b="49086"/>
          <a:stretch/>
        </p:blipFill>
        <p:spPr>
          <a:xfrm>
            <a:off x="10382507" y="250711"/>
            <a:ext cx="965201" cy="475063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ECA9EE0-BEFA-4F81-BC26-5A011B98A34E}"/>
              </a:ext>
            </a:extLst>
          </p:cNvPr>
          <p:cNvCxnSpPr>
            <a:cxnSpLocks/>
          </p:cNvCxnSpPr>
          <p:nvPr/>
        </p:nvCxnSpPr>
        <p:spPr>
          <a:xfrm flipV="1">
            <a:off x="10026539" y="462984"/>
            <a:ext cx="389031" cy="148670"/>
          </a:xfrm>
          <a:prstGeom prst="straightConnector1">
            <a:avLst/>
          </a:prstGeom>
          <a:ln w="38100">
            <a:solidFill>
              <a:srgbClr val="D00A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le 66">
            <a:extLst>
              <a:ext uri="{FF2B5EF4-FFF2-40B4-BE49-F238E27FC236}">
                <a16:creationId xmlns:a16="http://schemas.microsoft.com/office/drawing/2014/main" id="{83D561FC-D733-499A-9192-8F5DBB61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31" y="381030"/>
            <a:ext cx="11190429" cy="553998"/>
          </a:xfrm>
        </p:spPr>
        <p:txBody>
          <a:bodyPr/>
          <a:lstStyle/>
          <a:p>
            <a:r>
              <a:rPr lang="en-US" dirty="0"/>
              <a:t>Can You Hear the Presenter? </a:t>
            </a:r>
          </a:p>
        </p:txBody>
      </p:sp>
    </p:spTree>
    <p:extLst>
      <p:ext uri="{BB962C8B-B14F-4D97-AF65-F5344CB8AC3E}">
        <p14:creationId xmlns:p14="http://schemas.microsoft.com/office/powerpoint/2010/main" val="1807801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53FB401-664D-4FBB-8C02-A301CF432E75}"/>
              </a:ext>
            </a:extLst>
          </p:cNvPr>
          <p:cNvSpPr/>
          <p:nvPr/>
        </p:nvSpPr>
        <p:spPr>
          <a:xfrm>
            <a:off x="914399" y="1747421"/>
            <a:ext cx="1981201" cy="1204913"/>
          </a:xfrm>
          <a:prstGeom prst="roundRect">
            <a:avLst/>
          </a:prstGeom>
          <a:solidFill>
            <a:srgbClr val="D00A2C"/>
          </a:solidFill>
          <a:ln w="12700">
            <a:solidFill>
              <a:srgbClr val="D00A2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Turn on your microphone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4EA407-E064-4B75-8F7B-9513E411985B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>
            <a:off x="1905000" y="2952334"/>
            <a:ext cx="4401" cy="2275130"/>
          </a:xfrm>
          <a:prstGeom prst="straightConnector1">
            <a:avLst/>
          </a:prstGeom>
          <a:ln w="38100">
            <a:solidFill>
              <a:srgbClr val="D00A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B0BEC8D-ED64-4978-AC03-5731CD64C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303" y="5260942"/>
            <a:ext cx="10345594" cy="47631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136E4CE3-A9EC-4497-A8E1-6D335E03F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en-US" noProof="0" dirty="0"/>
              <a:t>Zoom Tools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6EC888-59A1-44FB-B3AA-D791C54F706E}"/>
              </a:ext>
            </a:extLst>
          </p:cNvPr>
          <p:cNvSpPr/>
          <p:nvPr/>
        </p:nvSpPr>
        <p:spPr>
          <a:xfrm>
            <a:off x="1494702" y="5227464"/>
            <a:ext cx="829397" cy="484394"/>
          </a:xfrm>
          <a:prstGeom prst="rect">
            <a:avLst/>
          </a:prstGeom>
          <a:noFill/>
          <a:ln w="57150">
            <a:solidFill>
              <a:srgbClr val="D00A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C45DEBFC-1E7B-4B5F-8515-3C531FD2A436}"/>
              </a:ext>
            </a:extLst>
          </p:cNvPr>
          <p:cNvSpPr/>
          <p:nvPr/>
        </p:nvSpPr>
        <p:spPr>
          <a:xfrm>
            <a:off x="1753103" y="3124200"/>
            <a:ext cx="1981201" cy="1204913"/>
          </a:xfrm>
          <a:prstGeom prst="roundRect">
            <a:avLst/>
          </a:prstGeom>
          <a:solidFill>
            <a:srgbClr val="D00A2C"/>
          </a:solidFill>
          <a:ln w="12700">
            <a:solidFill>
              <a:srgbClr val="D00A2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Turn on your camera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140746C-10AF-49E7-9698-20D9D1E1D7C4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>
            <a:off x="2743704" y="4329113"/>
            <a:ext cx="1" cy="898351"/>
          </a:xfrm>
          <a:prstGeom prst="straightConnector1">
            <a:avLst/>
          </a:prstGeom>
          <a:ln w="38100">
            <a:solidFill>
              <a:srgbClr val="D00A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3B6A95E-9172-4624-8A8E-40F649DBBD68}"/>
              </a:ext>
            </a:extLst>
          </p:cNvPr>
          <p:cNvSpPr/>
          <p:nvPr/>
        </p:nvSpPr>
        <p:spPr>
          <a:xfrm>
            <a:off x="2329006" y="5227464"/>
            <a:ext cx="829397" cy="484394"/>
          </a:xfrm>
          <a:prstGeom prst="rect">
            <a:avLst/>
          </a:prstGeom>
          <a:noFill/>
          <a:ln w="57150">
            <a:solidFill>
              <a:srgbClr val="D00A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F338787A-D24E-4B13-82A2-A6C8A8C2CE8F}"/>
              </a:ext>
            </a:extLst>
          </p:cNvPr>
          <p:cNvSpPr/>
          <p:nvPr/>
        </p:nvSpPr>
        <p:spPr>
          <a:xfrm>
            <a:off x="3997107" y="1336312"/>
            <a:ext cx="1981201" cy="1204913"/>
          </a:xfrm>
          <a:prstGeom prst="roundRect">
            <a:avLst/>
          </a:prstGeom>
          <a:solidFill>
            <a:srgbClr val="D00A2C"/>
          </a:solidFill>
          <a:ln w="12700">
            <a:solidFill>
              <a:srgbClr val="D00A2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View participants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00547C-E532-4AC6-B7FD-A49392EAADC6}"/>
              </a:ext>
            </a:extLst>
          </p:cNvPr>
          <p:cNvCxnSpPr>
            <a:cxnSpLocks/>
            <a:stCxn id="26" idx="2"/>
            <a:endCxn id="28" idx="0"/>
          </p:cNvCxnSpPr>
          <p:nvPr/>
        </p:nvCxnSpPr>
        <p:spPr>
          <a:xfrm>
            <a:off x="4987708" y="2541225"/>
            <a:ext cx="0" cy="2711639"/>
          </a:xfrm>
          <a:prstGeom prst="straightConnector1">
            <a:avLst/>
          </a:prstGeom>
          <a:ln w="38100">
            <a:solidFill>
              <a:srgbClr val="D00A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DBE97818-BF2E-4542-ADAB-7FD0F153F084}"/>
              </a:ext>
            </a:extLst>
          </p:cNvPr>
          <p:cNvSpPr/>
          <p:nvPr/>
        </p:nvSpPr>
        <p:spPr>
          <a:xfrm>
            <a:off x="4573009" y="5252864"/>
            <a:ext cx="829397" cy="484394"/>
          </a:xfrm>
          <a:prstGeom prst="rect">
            <a:avLst/>
          </a:prstGeom>
          <a:noFill/>
          <a:ln w="57150">
            <a:solidFill>
              <a:srgbClr val="D00A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91AE373E-33C4-49DC-896C-5C67ECCEB663}"/>
              </a:ext>
            </a:extLst>
          </p:cNvPr>
          <p:cNvSpPr/>
          <p:nvPr/>
        </p:nvSpPr>
        <p:spPr>
          <a:xfrm>
            <a:off x="5013105" y="2696170"/>
            <a:ext cx="1981201" cy="1204913"/>
          </a:xfrm>
          <a:prstGeom prst="roundRect">
            <a:avLst/>
          </a:prstGeom>
          <a:solidFill>
            <a:srgbClr val="D00A2C"/>
          </a:solidFill>
          <a:ln w="12700">
            <a:solidFill>
              <a:srgbClr val="D00A2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Text chat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A623C9-81BC-4C64-A1E7-DD3BC7DA85D5}"/>
              </a:ext>
            </a:extLst>
          </p:cNvPr>
          <p:cNvCxnSpPr>
            <a:cxnSpLocks/>
            <a:stCxn id="31" idx="2"/>
            <a:endCxn id="33" idx="0"/>
          </p:cNvCxnSpPr>
          <p:nvPr/>
        </p:nvCxnSpPr>
        <p:spPr>
          <a:xfrm>
            <a:off x="6003706" y="3901083"/>
            <a:ext cx="1" cy="1351781"/>
          </a:xfrm>
          <a:prstGeom prst="straightConnector1">
            <a:avLst/>
          </a:prstGeom>
          <a:ln w="38100">
            <a:solidFill>
              <a:srgbClr val="D00A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A3180CB-E36B-4398-8488-955139FE75F6}"/>
              </a:ext>
            </a:extLst>
          </p:cNvPr>
          <p:cNvSpPr/>
          <p:nvPr/>
        </p:nvSpPr>
        <p:spPr>
          <a:xfrm>
            <a:off x="5589008" y="5252864"/>
            <a:ext cx="829397" cy="484394"/>
          </a:xfrm>
          <a:prstGeom prst="rect">
            <a:avLst/>
          </a:prstGeom>
          <a:noFill/>
          <a:ln w="57150">
            <a:solidFill>
              <a:srgbClr val="D00A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6C5600DC-286A-4231-9BD3-E90236629E6A}"/>
              </a:ext>
            </a:extLst>
          </p:cNvPr>
          <p:cNvSpPr/>
          <p:nvPr/>
        </p:nvSpPr>
        <p:spPr>
          <a:xfrm>
            <a:off x="7553106" y="1336312"/>
            <a:ext cx="1981201" cy="1204913"/>
          </a:xfrm>
          <a:prstGeom prst="roundRect">
            <a:avLst/>
          </a:prstGeom>
          <a:solidFill>
            <a:srgbClr val="D00A2C"/>
          </a:solidFill>
          <a:ln w="12700">
            <a:solidFill>
              <a:srgbClr val="D00A2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Turn off captions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04DB04A-D74F-439B-8403-53DAA9BF7968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>
            <a:off x="8543707" y="2541225"/>
            <a:ext cx="1" cy="2730273"/>
          </a:xfrm>
          <a:prstGeom prst="straightConnector1">
            <a:avLst/>
          </a:prstGeom>
          <a:ln w="38100">
            <a:solidFill>
              <a:srgbClr val="D00A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EE68398-7995-4699-AFFA-7522B88184E5}"/>
              </a:ext>
            </a:extLst>
          </p:cNvPr>
          <p:cNvSpPr/>
          <p:nvPr/>
        </p:nvSpPr>
        <p:spPr>
          <a:xfrm>
            <a:off x="8070415" y="5271498"/>
            <a:ext cx="946585" cy="484394"/>
          </a:xfrm>
          <a:prstGeom prst="rect">
            <a:avLst/>
          </a:prstGeom>
          <a:noFill/>
          <a:ln w="57150">
            <a:solidFill>
              <a:srgbClr val="D00A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021A942F-3544-410A-81FA-698CE2C75F69}"/>
              </a:ext>
            </a:extLst>
          </p:cNvPr>
          <p:cNvSpPr/>
          <p:nvPr/>
        </p:nvSpPr>
        <p:spPr>
          <a:xfrm>
            <a:off x="8397656" y="3010294"/>
            <a:ext cx="1981201" cy="1204913"/>
          </a:xfrm>
          <a:prstGeom prst="roundRect">
            <a:avLst/>
          </a:prstGeom>
          <a:solidFill>
            <a:srgbClr val="D00A2C"/>
          </a:solidFill>
          <a:ln w="12700">
            <a:solidFill>
              <a:srgbClr val="D00A2C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Quick reactions &amp; raise hand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2769665-D65E-40E9-9EBE-D1C007A705FF}"/>
              </a:ext>
            </a:extLst>
          </p:cNvPr>
          <p:cNvCxnSpPr>
            <a:cxnSpLocks/>
            <a:stCxn id="41" idx="2"/>
            <a:endCxn id="43" idx="0"/>
          </p:cNvCxnSpPr>
          <p:nvPr/>
        </p:nvCxnSpPr>
        <p:spPr>
          <a:xfrm>
            <a:off x="9388257" y="4215207"/>
            <a:ext cx="1" cy="1056291"/>
          </a:xfrm>
          <a:prstGeom prst="straightConnector1">
            <a:avLst/>
          </a:prstGeom>
          <a:ln w="38100">
            <a:solidFill>
              <a:srgbClr val="D00A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D697531D-4240-4AA1-BC53-4FAB2DB55023}"/>
              </a:ext>
            </a:extLst>
          </p:cNvPr>
          <p:cNvSpPr/>
          <p:nvPr/>
        </p:nvSpPr>
        <p:spPr>
          <a:xfrm>
            <a:off x="9017000" y="5271498"/>
            <a:ext cx="742515" cy="484394"/>
          </a:xfrm>
          <a:prstGeom prst="rect">
            <a:avLst/>
          </a:prstGeom>
          <a:noFill/>
          <a:ln w="57150">
            <a:solidFill>
              <a:srgbClr val="D00A2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69088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E53DB8A889C145A43AC95E22E06DDB" ma:contentTypeVersion="25" ma:contentTypeDescription="Create a new document." ma:contentTypeScope="" ma:versionID="3a1f13396ad4b1b4c3dec87f81de702a">
  <xsd:schema xmlns:xsd="http://www.w3.org/2001/XMLSchema" xmlns:xs="http://www.w3.org/2001/XMLSchema" xmlns:p="http://schemas.microsoft.com/office/2006/metadata/properties" xmlns:ns3="ee920ac9-5fc6-4484-ac21-fc1bd4a2d57a" xmlns:ns4="1c5f7d24-dc7c-45cd-a254-66c71c085d44" targetNamespace="http://schemas.microsoft.com/office/2006/metadata/properties" ma:root="true" ma:fieldsID="b62db8236bff26b9d4c24679125b73a2" ns3:_="" ns4:_="">
    <xsd:import namespace="ee920ac9-5fc6-4484-ac21-fc1bd4a2d57a"/>
    <xsd:import namespace="1c5f7d24-dc7c-45cd-a254-66c71c085d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920ac9-5fc6-4484-ac21-fc1bd4a2d5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5f7d24-dc7c-45cd-a254-66c71c085d4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5" nillable="true" ma:displayName="MediaServiceAutoTags" ma:internalName="MediaServiceAutoTags" ma:readOnly="true">
      <xsd:simpleType>
        <xsd:restriction base="dms:Text"/>
      </xsd:simpleType>
    </xsd:element>
    <xsd:element name="MediaServiceOCR" ma:index="2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s xmlns="1c5f7d24-dc7c-45cd-a254-66c71c085d44">
      <UserInfo>
        <DisplayName/>
        <AccountId xsi:nil="true"/>
        <AccountType/>
      </UserInfo>
    </Students>
    <Self_Registration_Enabled xmlns="1c5f7d24-dc7c-45cd-a254-66c71c085d44" xsi:nil="true"/>
    <DefaultSectionNames xmlns="1c5f7d24-dc7c-45cd-a254-66c71c085d44" xsi:nil="true"/>
    <NotebookType xmlns="1c5f7d24-dc7c-45cd-a254-66c71c085d44" xsi:nil="true"/>
    <Has_Teacher_Only_SectionGroup xmlns="1c5f7d24-dc7c-45cd-a254-66c71c085d44" xsi:nil="true"/>
    <Owner xmlns="1c5f7d24-dc7c-45cd-a254-66c71c085d44">
      <UserInfo>
        <DisplayName/>
        <AccountId xsi:nil="true"/>
        <AccountType/>
      </UserInfo>
    </Owner>
    <Teachers xmlns="1c5f7d24-dc7c-45cd-a254-66c71c085d44">
      <UserInfo>
        <DisplayName/>
        <AccountId xsi:nil="true"/>
        <AccountType/>
      </UserInfo>
    </Teachers>
    <AppVersion xmlns="1c5f7d24-dc7c-45cd-a254-66c71c085d44" xsi:nil="true"/>
    <Invited_Teachers xmlns="1c5f7d24-dc7c-45cd-a254-66c71c085d44" xsi:nil="true"/>
    <Invited_Students xmlns="1c5f7d24-dc7c-45cd-a254-66c71c085d44" xsi:nil="true"/>
    <FolderType xmlns="1c5f7d24-dc7c-45cd-a254-66c71c085d44" xsi:nil="true"/>
    <Student_Groups xmlns="1c5f7d24-dc7c-45cd-a254-66c71c085d44">
      <UserInfo>
        <DisplayName/>
        <AccountId xsi:nil="true"/>
        <AccountType/>
      </UserInfo>
    </Student_Groups>
  </documentManagement>
</p:properties>
</file>

<file path=customXml/itemProps1.xml><?xml version="1.0" encoding="utf-8"?>
<ds:datastoreItem xmlns:ds="http://schemas.openxmlformats.org/officeDocument/2006/customXml" ds:itemID="{357455E4-D68A-4F7D-98EB-8C6FB6210D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920ac9-5fc6-4484-ac21-fc1bd4a2d57a"/>
    <ds:schemaRef ds:uri="1c5f7d24-dc7c-45cd-a254-66c71c085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FFA877-698D-46E4-A2D0-A73F93A29C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A8A261-8675-4700-AE23-728BF0EF3BB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c5f7d24-dc7c-45cd-a254-66c71c085d44"/>
    <ds:schemaRef ds:uri="http://schemas.microsoft.com/office/infopath/2007/PartnerControls"/>
    <ds:schemaRef ds:uri="ee920ac9-5fc6-4484-ac21-fc1bd4a2d57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65</Words>
  <Application>Microsoft Office PowerPoint</Application>
  <PresentationFormat>Widescreen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2_Office Theme</vt:lpstr>
      <vt:lpstr>PowerPoint Presentation</vt:lpstr>
      <vt:lpstr>Can You Hear the Presenter? </vt:lpstr>
      <vt:lpstr>Zoom Tools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Richter</dc:creator>
  <cp:lastModifiedBy>Stephanie</cp:lastModifiedBy>
  <cp:revision>1</cp:revision>
  <dcterms:created xsi:type="dcterms:W3CDTF">2021-03-02T20:40:53Z</dcterms:created>
  <dcterms:modified xsi:type="dcterms:W3CDTF">2021-03-02T20:43:27Z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0x01010024E53DB8A889C145A43AC95E22E06DDB</vt:lpwstr>
  </property>
</Properties>
</file>