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70" r:id="rId3"/>
    <p:sldId id="271" r:id="rId4"/>
    <p:sldId id="272" r:id="rId5"/>
    <p:sldId id="273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2295CA-EF66-4ADF-BBD7-2C02422F897C}" v="3307" dt="2022-04-22T17:02:20.8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29" autoAdjust="0"/>
  </p:normalViewPr>
  <p:slideViewPr>
    <p:cSldViewPr snapToGrid="0">
      <p:cViewPr varScale="1">
        <p:scale>
          <a:sx n="77" d="100"/>
          <a:sy n="77" d="100"/>
        </p:scale>
        <p:origin x="108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lly" userId="186368e7-9c26-4be8-81b8-a1200d472f12" providerId="ADAL" clId="{482295CA-EF66-4ADF-BBD7-2C02422F897C}"/>
    <pc:docChg chg="custSel modSld modMainMaster">
      <pc:chgData name="Holly" userId="186368e7-9c26-4be8-81b8-a1200d472f12" providerId="ADAL" clId="{482295CA-EF66-4ADF-BBD7-2C02422F897C}" dt="2022-04-22T17:02:37.631" v="3580" actId="14100"/>
      <pc:docMkLst>
        <pc:docMk/>
      </pc:docMkLst>
      <pc:sldChg chg="delSp modSp mod">
        <pc:chgData name="Holly" userId="186368e7-9c26-4be8-81b8-a1200d472f12" providerId="ADAL" clId="{482295CA-EF66-4ADF-BBD7-2C02422F897C}" dt="2022-04-22T16:54:47.975" v="3393" actId="20577"/>
        <pc:sldMkLst>
          <pc:docMk/>
          <pc:sldMk cId="4263960052" sldId="256"/>
        </pc:sldMkLst>
        <pc:spChg chg="mod">
          <ac:chgData name="Holly" userId="186368e7-9c26-4be8-81b8-a1200d472f12" providerId="ADAL" clId="{482295CA-EF66-4ADF-BBD7-2C02422F897C}" dt="2022-04-22T16:54:47.975" v="3393" actId="20577"/>
          <ac:spMkLst>
            <pc:docMk/>
            <pc:sldMk cId="4263960052" sldId="256"/>
            <ac:spMk id="2" creationId="{00000000-0000-0000-0000-000000000000}"/>
          </ac:spMkLst>
        </pc:spChg>
        <pc:spChg chg="del">
          <ac:chgData name="Holly" userId="186368e7-9c26-4be8-81b8-a1200d472f12" providerId="ADAL" clId="{482295CA-EF66-4ADF-BBD7-2C02422F897C}" dt="2022-04-22T14:16:11.664" v="52" actId="478"/>
          <ac:spMkLst>
            <pc:docMk/>
            <pc:sldMk cId="4263960052" sldId="256"/>
            <ac:spMk id="3" creationId="{00000000-0000-0000-0000-000000000000}"/>
          </ac:spMkLst>
        </pc:spChg>
      </pc:sldChg>
      <pc:sldChg chg="modSp mod">
        <pc:chgData name="Holly" userId="186368e7-9c26-4be8-81b8-a1200d472f12" providerId="ADAL" clId="{482295CA-EF66-4ADF-BBD7-2C02422F897C}" dt="2022-04-22T16:14:20.625" v="621" actId="962"/>
        <pc:sldMkLst>
          <pc:docMk/>
          <pc:sldMk cId="3931130441" sldId="257"/>
        </pc:sldMkLst>
        <pc:graphicFrameChg chg="mod">
          <ac:chgData name="Holly" userId="186368e7-9c26-4be8-81b8-a1200d472f12" providerId="ADAL" clId="{482295CA-EF66-4ADF-BBD7-2C02422F897C}" dt="2022-04-22T16:14:20.625" v="621" actId="962"/>
          <ac:graphicFrameMkLst>
            <pc:docMk/>
            <pc:sldMk cId="3931130441" sldId="257"/>
            <ac:graphicFrameMk id="6" creationId="{00000000-0000-0000-0000-000000000000}"/>
          </ac:graphicFrameMkLst>
        </pc:graphicFrameChg>
        <pc:graphicFrameChg chg="mod">
          <ac:chgData name="Holly" userId="186368e7-9c26-4be8-81b8-a1200d472f12" providerId="ADAL" clId="{482295CA-EF66-4ADF-BBD7-2C02422F897C}" dt="2022-04-22T16:12:08.291" v="435" actId="962"/>
          <ac:graphicFrameMkLst>
            <pc:docMk/>
            <pc:sldMk cId="3931130441" sldId="257"/>
            <ac:graphicFrameMk id="7" creationId="{00000000-0000-0000-0000-000000000000}"/>
          </ac:graphicFrameMkLst>
        </pc:graphicFrameChg>
      </pc:sldChg>
      <pc:sldChg chg="modSp mod">
        <pc:chgData name="Holly" userId="186368e7-9c26-4be8-81b8-a1200d472f12" providerId="ADAL" clId="{482295CA-EF66-4ADF-BBD7-2C02422F897C}" dt="2022-04-22T16:13:28.442" v="513" actId="962"/>
        <pc:sldMkLst>
          <pc:docMk/>
          <pc:sldMk cId="1770562910" sldId="258"/>
        </pc:sldMkLst>
        <pc:graphicFrameChg chg="mod">
          <ac:chgData name="Holly" userId="186368e7-9c26-4be8-81b8-a1200d472f12" providerId="ADAL" clId="{482295CA-EF66-4ADF-BBD7-2C02422F897C}" dt="2022-04-22T16:13:03.174" v="487" actId="962"/>
          <ac:graphicFrameMkLst>
            <pc:docMk/>
            <pc:sldMk cId="1770562910" sldId="258"/>
            <ac:graphicFrameMk id="6" creationId="{00000000-0000-0000-0000-000000000000}"/>
          </ac:graphicFrameMkLst>
        </pc:graphicFrameChg>
        <pc:graphicFrameChg chg="mod">
          <ac:chgData name="Holly" userId="186368e7-9c26-4be8-81b8-a1200d472f12" providerId="ADAL" clId="{482295CA-EF66-4ADF-BBD7-2C02422F897C}" dt="2022-04-22T16:13:28.442" v="513" actId="962"/>
          <ac:graphicFrameMkLst>
            <pc:docMk/>
            <pc:sldMk cId="1770562910" sldId="258"/>
            <ac:graphicFrameMk id="7" creationId="{00000000-0000-0000-0000-000000000000}"/>
          </ac:graphicFrameMkLst>
        </pc:graphicFrameChg>
      </pc:sldChg>
      <pc:sldChg chg="modSp mod">
        <pc:chgData name="Holly" userId="186368e7-9c26-4be8-81b8-a1200d472f12" providerId="ADAL" clId="{482295CA-EF66-4ADF-BBD7-2C02422F897C}" dt="2022-04-22T16:15:10.645" v="693" actId="962"/>
        <pc:sldMkLst>
          <pc:docMk/>
          <pc:sldMk cId="3813940682" sldId="259"/>
        </pc:sldMkLst>
        <pc:graphicFrameChg chg="mod">
          <ac:chgData name="Holly" userId="186368e7-9c26-4be8-81b8-a1200d472f12" providerId="ADAL" clId="{482295CA-EF66-4ADF-BBD7-2C02422F897C}" dt="2022-04-22T16:14:52.554" v="671" actId="962"/>
          <ac:graphicFrameMkLst>
            <pc:docMk/>
            <pc:sldMk cId="3813940682" sldId="259"/>
            <ac:graphicFrameMk id="6" creationId="{00000000-0000-0000-0000-000000000000}"/>
          </ac:graphicFrameMkLst>
        </pc:graphicFrameChg>
        <pc:graphicFrameChg chg="mod">
          <ac:chgData name="Holly" userId="186368e7-9c26-4be8-81b8-a1200d472f12" providerId="ADAL" clId="{482295CA-EF66-4ADF-BBD7-2C02422F897C}" dt="2022-04-22T16:15:10.645" v="693" actId="962"/>
          <ac:graphicFrameMkLst>
            <pc:docMk/>
            <pc:sldMk cId="3813940682" sldId="259"/>
            <ac:graphicFrameMk id="7" creationId="{00000000-0000-0000-0000-000000000000}"/>
          </ac:graphicFrameMkLst>
        </pc:graphicFrameChg>
      </pc:sldChg>
      <pc:sldChg chg="modSp mod">
        <pc:chgData name="Holly" userId="186368e7-9c26-4be8-81b8-a1200d472f12" providerId="ADAL" clId="{482295CA-EF66-4ADF-BBD7-2C02422F897C}" dt="2022-04-22T16:16:21.294" v="795" actId="962"/>
        <pc:sldMkLst>
          <pc:docMk/>
          <pc:sldMk cId="678736562" sldId="260"/>
        </pc:sldMkLst>
        <pc:graphicFrameChg chg="mod">
          <ac:chgData name="Holly" userId="186368e7-9c26-4be8-81b8-a1200d472f12" providerId="ADAL" clId="{482295CA-EF66-4ADF-BBD7-2C02422F897C}" dt="2022-04-22T16:15:58.492" v="767" actId="962"/>
          <ac:graphicFrameMkLst>
            <pc:docMk/>
            <pc:sldMk cId="678736562" sldId="260"/>
            <ac:graphicFrameMk id="6" creationId="{00000000-0000-0000-0000-000000000000}"/>
          </ac:graphicFrameMkLst>
        </pc:graphicFrameChg>
        <pc:graphicFrameChg chg="mod">
          <ac:chgData name="Holly" userId="186368e7-9c26-4be8-81b8-a1200d472f12" providerId="ADAL" clId="{482295CA-EF66-4ADF-BBD7-2C02422F897C}" dt="2022-04-22T16:16:21.294" v="795" actId="962"/>
          <ac:graphicFrameMkLst>
            <pc:docMk/>
            <pc:sldMk cId="678736562" sldId="260"/>
            <ac:graphicFrameMk id="7" creationId="{00000000-0000-0000-0000-000000000000}"/>
          </ac:graphicFrameMkLst>
        </pc:graphicFrameChg>
      </pc:sldChg>
      <pc:sldChg chg="modSp mod">
        <pc:chgData name="Holly" userId="186368e7-9c26-4be8-81b8-a1200d472f12" providerId="ADAL" clId="{482295CA-EF66-4ADF-BBD7-2C02422F897C}" dt="2022-04-22T16:17:46.897" v="981" actId="962"/>
        <pc:sldMkLst>
          <pc:docMk/>
          <pc:sldMk cId="3792553448" sldId="261"/>
        </pc:sldMkLst>
        <pc:graphicFrameChg chg="mod">
          <ac:chgData name="Holly" userId="186368e7-9c26-4be8-81b8-a1200d472f12" providerId="ADAL" clId="{482295CA-EF66-4ADF-BBD7-2C02422F897C}" dt="2022-04-22T16:17:22.316" v="939" actId="962"/>
          <ac:graphicFrameMkLst>
            <pc:docMk/>
            <pc:sldMk cId="3792553448" sldId="261"/>
            <ac:graphicFrameMk id="6" creationId="{00000000-0000-0000-0000-000000000000}"/>
          </ac:graphicFrameMkLst>
        </pc:graphicFrameChg>
        <pc:graphicFrameChg chg="mod">
          <ac:chgData name="Holly" userId="186368e7-9c26-4be8-81b8-a1200d472f12" providerId="ADAL" clId="{482295CA-EF66-4ADF-BBD7-2C02422F897C}" dt="2022-04-22T16:17:46.897" v="981" actId="962"/>
          <ac:graphicFrameMkLst>
            <pc:docMk/>
            <pc:sldMk cId="3792553448" sldId="261"/>
            <ac:graphicFrameMk id="7" creationId="{00000000-0000-0000-0000-000000000000}"/>
          </ac:graphicFrameMkLst>
        </pc:graphicFrameChg>
      </pc:sldChg>
      <pc:sldChg chg="modSp mod">
        <pc:chgData name="Holly" userId="186368e7-9c26-4be8-81b8-a1200d472f12" providerId="ADAL" clId="{482295CA-EF66-4ADF-BBD7-2C02422F897C}" dt="2022-04-22T16:19:05.225" v="1203" actId="962"/>
        <pc:sldMkLst>
          <pc:docMk/>
          <pc:sldMk cId="3854880941" sldId="262"/>
        </pc:sldMkLst>
        <pc:graphicFrameChg chg="mod">
          <ac:chgData name="Holly" userId="186368e7-9c26-4be8-81b8-a1200d472f12" providerId="ADAL" clId="{482295CA-EF66-4ADF-BBD7-2C02422F897C}" dt="2022-04-22T16:18:25.958" v="1093" actId="962"/>
          <ac:graphicFrameMkLst>
            <pc:docMk/>
            <pc:sldMk cId="3854880941" sldId="262"/>
            <ac:graphicFrameMk id="6" creationId="{00000000-0000-0000-0000-000000000000}"/>
          </ac:graphicFrameMkLst>
        </pc:graphicFrameChg>
        <pc:graphicFrameChg chg="mod">
          <ac:chgData name="Holly" userId="186368e7-9c26-4be8-81b8-a1200d472f12" providerId="ADAL" clId="{482295CA-EF66-4ADF-BBD7-2C02422F897C}" dt="2022-04-22T16:19:05.225" v="1203" actId="962"/>
          <ac:graphicFrameMkLst>
            <pc:docMk/>
            <pc:sldMk cId="3854880941" sldId="262"/>
            <ac:graphicFrameMk id="7" creationId="{00000000-0000-0000-0000-000000000000}"/>
          </ac:graphicFrameMkLst>
        </pc:graphicFrameChg>
      </pc:sldChg>
      <pc:sldChg chg="modSp mod">
        <pc:chgData name="Holly" userId="186368e7-9c26-4be8-81b8-a1200d472f12" providerId="ADAL" clId="{482295CA-EF66-4ADF-BBD7-2C02422F897C}" dt="2022-04-22T16:19:57.834" v="1317" actId="962"/>
        <pc:sldMkLst>
          <pc:docMk/>
          <pc:sldMk cId="3410034620" sldId="263"/>
        </pc:sldMkLst>
        <pc:graphicFrameChg chg="mod">
          <ac:chgData name="Holly" userId="186368e7-9c26-4be8-81b8-a1200d472f12" providerId="ADAL" clId="{482295CA-EF66-4ADF-BBD7-2C02422F897C}" dt="2022-04-22T16:19:33.558" v="1275" actId="962"/>
          <ac:graphicFrameMkLst>
            <pc:docMk/>
            <pc:sldMk cId="3410034620" sldId="263"/>
            <ac:graphicFrameMk id="6" creationId="{00000000-0000-0000-0000-000000000000}"/>
          </ac:graphicFrameMkLst>
        </pc:graphicFrameChg>
        <pc:graphicFrameChg chg="mod">
          <ac:chgData name="Holly" userId="186368e7-9c26-4be8-81b8-a1200d472f12" providerId="ADAL" clId="{482295CA-EF66-4ADF-BBD7-2C02422F897C}" dt="2022-04-22T16:19:57.834" v="1317" actId="962"/>
          <ac:graphicFrameMkLst>
            <pc:docMk/>
            <pc:sldMk cId="3410034620" sldId="263"/>
            <ac:graphicFrameMk id="7" creationId="{00000000-0000-0000-0000-000000000000}"/>
          </ac:graphicFrameMkLst>
        </pc:graphicFrameChg>
      </pc:sldChg>
      <pc:sldChg chg="modSp mod">
        <pc:chgData name="Holly" userId="186368e7-9c26-4be8-81b8-a1200d472f12" providerId="ADAL" clId="{482295CA-EF66-4ADF-BBD7-2C02422F897C}" dt="2022-04-22T16:21:16.312" v="1569" actId="962"/>
        <pc:sldMkLst>
          <pc:docMk/>
          <pc:sldMk cId="2496800794" sldId="264"/>
        </pc:sldMkLst>
        <pc:graphicFrameChg chg="mod">
          <ac:chgData name="Holly" userId="186368e7-9c26-4be8-81b8-a1200d472f12" providerId="ADAL" clId="{482295CA-EF66-4ADF-BBD7-2C02422F897C}" dt="2022-04-22T16:20:41.173" v="1423" actId="962"/>
          <ac:graphicFrameMkLst>
            <pc:docMk/>
            <pc:sldMk cId="2496800794" sldId="264"/>
            <ac:graphicFrameMk id="6" creationId="{00000000-0000-0000-0000-000000000000}"/>
          </ac:graphicFrameMkLst>
        </pc:graphicFrameChg>
        <pc:graphicFrameChg chg="mod">
          <ac:chgData name="Holly" userId="186368e7-9c26-4be8-81b8-a1200d472f12" providerId="ADAL" clId="{482295CA-EF66-4ADF-BBD7-2C02422F897C}" dt="2022-04-22T16:21:16.312" v="1569" actId="962"/>
          <ac:graphicFrameMkLst>
            <pc:docMk/>
            <pc:sldMk cId="2496800794" sldId="264"/>
            <ac:graphicFrameMk id="7" creationId="{00000000-0000-0000-0000-000000000000}"/>
          </ac:graphicFrameMkLst>
        </pc:graphicFrameChg>
      </pc:sldChg>
      <pc:sldChg chg="modSp mod">
        <pc:chgData name="Holly" userId="186368e7-9c26-4be8-81b8-a1200d472f12" providerId="ADAL" clId="{482295CA-EF66-4ADF-BBD7-2C02422F897C}" dt="2022-04-22T16:22:42.462" v="1869" actId="962"/>
        <pc:sldMkLst>
          <pc:docMk/>
          <pc:sldMk cId="1965250681" sldId="265"/>
        </pc:sldMkLst>
        <pc:graphicFrameChg chg="mod">
          <ac:chgData name="Holly" userId="186368e7-9c26-4be8-81b8-a1200d472f12" providerId="ADAL" clId="{482295CA-EF66-4ADF-BBD7-2C02422F897C}" dt="2022-04-22T16:22:07.191" v="1731" actId="962"/>
          <ac:graphicFrameMkLst>
            <pc:docMk/>
            <pc:sldMk cId="1965250681" sldId="265"/>
            <ac:graphicFrameMk id="6" creationId="{00000000-0000-0000-0000-000000000000}"/>
          </ac:graphicFrameMkLst>
        </pc:graphicFrameChg>
        <pc:graphicFrameChg chg="mod">
          <ac:chgData name="Holly" userId="186368e7-9c26-4be8-81b8-a1200d472f12" providerId="ADAL" clId="{482295CA-EF66-4ADF-BBD7-2C02422F897C}" dt="2022-04-22T16:22:42.462" v="1869" actId="962"/>
          <ac:graphicFrameMkLst>
            <pc:docMk/>
            <pc:sldMk cId="1965250681" sldId="265"/>
            <ac:graphicFrameMk id="7" creationId="{00000000-0000-0000-0000-000000000000}"/>
          </ac:graphicFrameMkLst>
        </pc:graphicFrameChg>
      </pc:sldChg>
      <pc:sldChg chg="modSp mod">
        <pc:chgData name="Holly" userId="186368e7-9c26-4be8-81b8-a1200d472f12" providerId="ADAL" clId="{482295CA-EF66-4ADF-BBD7-2C02422F897C}" dt="2022-04-22T16:24:53.751" v="2209" actId="962"/>
        <pc:sldMkLst>
          <pc:docMk/>
          <pc:sldMk cId="212392674" sldId="266"/>
        </pc:sldMkLst>
        <pc:graphicFrameChg chg="mod">
          <ac:chgData name="Holly" userId="186368e7-9c26-4be8-81b8-a1200d472f12" providerId="ADAL" clId="{482295CA-EF66-4ADF-BBD7-2C02422F897C}" dt="2022-04-22T16:24:07.511" v="2015" actId="962"/>
          <ac:graphicFrameMkLst>
            <pc:docMk/>
            <pc:sldMk cId="212392674" sldId="266"/>
            <ac:graphicFrameMk id="6" creationId="{00000000-0000-0000-0000-000000000000}"/>
          </ac:graphicFrameMkLst>
        </pc:graphicFrameChg>
        <pc:graphicFrameChg chg="mod">
          <ac:chgData name="Holly" userId="186368e7-9c26-4be8-81b8-a1200d472f12" providerId="ADAL" clId="{482295CA-EF66-4ADF-BBD7-2C02422F897C}" dt="2022-04-22T16:24:53.751" v="2209" actId="962"/>
          <ac:graphicFrameMkLst>
            <pc:docMk/>
            <pc:sldMk cId="212392674" sldId="266"/>
            <ac:graphicFrameMk id="7" creationId="{00000000-0000-0000-0000-000000000000}"/>
          </ac:graphicFrameMkLst>
        </pc:graphicFrameChg>
      </pc:sldChg>
      <pc:sldChg chg="modSp mod">
        <pc:chgData name="Holly" userId="186368e7-9c26-4be8-81b8-a1200d472f12" providerId="ADAL" clId="{482295CA-EF66-4ADF-BBD7-2C02422F897C}" dt="2022-04-22T16:26:24.912" v="2595" actId="962"/>
        <pc:sldMkLst>
          <pc:docMk/>
          <pc:sldMk cId="2579992826" sldId="267"/>
        </pc:sldMkLst>
        <pc:graphicFrameChg chg="mod">
          <ac:chgData name="Holly" userId="186368e7-9c26-4be8-81b8-a1200d472f12" providerId="ADAL" clId="{482295CA-EF66-4ADF-BBD7-2C02422F897C}" dt="2022-04-22T16:25:50.377" v="2425" actId="962"/>
          <ac:graphicFrameMkLst>
            <pc:docMk/>
            <pc:sldMk cId="2579992826" sldId="267"/>
            <ac:graphicFrameMk id="6" creationId="{00000000-0000-0000-0000-000000000000}"/>
          </ac:graphicFrameMkLst>
        </pc:graphicFrameChg>
        <pc:graphicFrameChg chg="mod">
          <ac:chgData name="Holly" userId="186368e7-9c26-4be8-81b8-a1200d472f12" providerId="ADAL" clId="{482295CA-EF66-4ADF-BBD7-2C02422F897C}" dt="2022-04-22T16:26:24.912" v="2595" actId="962"/>
          <ac:graphicFrameMkLst>
            <pc:docMk/>
            <pc:sldMk cId="2579992826" sldId="267"/>
            <ac:graphicFrameMk id="7" creationId="{00000000-0000-0000-0000-000000000000}"/>
          </ac:graphicFrameMkLst>
        </pc:graphicFrameChg>
      </pc:sldChg>
      <pc:sldChg chg="modSp">
        <pc:chgData name="Holly" userId="186368e7-9c26-4be8-81b8-a1200d472f12" providerId="ADAL" clId="{482295CA-EF66-4ADF-BBD7-2C02422F897C}" dt="2022-04-22T16:27:25.645" v="2893" actId="962"/>
        <pc:sldMkLst>
          <pc:docMk/>
          <pc:sldMk cId="3730476297" sldId="268"/>
        </pc:sldMkLst>
        <pc:graphicFrameChg chg="mod">
          <ac:chgData name="Holly" userId="186368e7-9c26-4be8-81b8-a1200d472f12" providerId="ADAL" clId="{482295CA-EF66-4ADF-BBD7-2C02422F897C}" dt="2022-04-22T16:27:04.819" v="2851" actId="962"/>
          <ac:graphicFrameMkLst>
            <pc:docMk/>
            <pc:sldMk cId="3730476297" sldId="268"/>
            <ac:graphicFrameMk id="6" creationId="{00000000-0000-0000-0000-000000000000}"/>
          </ac:graphicFrameMkLst>
        </pc:graphicFrameChg>
        <pc:graphicFrameChg chg="mod">
          <ac:chgData name="Holly" userId="186368e7-9c26-4be8-81b8-a1200d472f12" providerId="ADAL" clId="{482295CA-EF66-4ADF-BBD7-2C02422F897C}" dt="2022-04-22T16:27:25.645" v="2893" actId="962"/>
          <ac:graphicFrameMkLst>
            <pc:docMk/>
            <pc:sldMk cId="3730476297" sldId="268"/>
            <ac:graphicFrameMk id="7" creationId="{00000000-0000-0000-0000-000000000000}"/>
          </ac:graphicFrameMkLst>
        </pc:graphicFrameChg>
      </pc:sldChg>
      <pc:sldChg chg="modSp">
        <pc:chgData name="Holly" userId="186368e7-9c26-4be8-81b8-a1200d472f12" providerId="ADAL" clId="{482295CA-EF66-4ADF-BBD7-2C02422F897C}" dt="2022-04-22T16:28:32.979" v="3363" actId="962"/>
        <pc:sldMkLst>
          <pc:docMk/>
          <pc:sldMk cId="1121271126" sldId="269"/>
        </pc:sldMkLst>
        <pc:graphicFrameChg chg="mod">
          <ac:chgData name="Holly" userId="186368e7-9c26-4be8-81b8-a1200d472f12" providerId="ADAL" clId="{482295CA-EF66-4ADF-BBD7-2C02422F897C}" dt="2022-04-22T16:28:32.979" v="3363" actId="962"/>
          <ac:graphicFrameMkLst>
            <pc:docMk/>
            <pc:sldMk cId="1121271126" sldId="269"/>
            <ac:graphicFrameMk id="6" creationId="{00000000-0000-0000-0000-000000000000}"/>
          </ac:graphicFrameMkLst>
        </pc:graphicFrameChg>
      </pc:sldChg>
      <pc:sldChg chg="modSp mod">
        <pc:chgData name="Holly" userId="186368e7-9c26-4be8-81b8-a1200d472f12" providerId="ADAL" clId="{482295CA-EF66-4ADF-BBD7-2C02422F897C}" dt="2022-04-22T17:02:28.410" v="3577" actId="27636"/>
        <pc:sldMkLst>
          <pc:docMk/>
          <pc:sldMk cId="4168612154" sldId="270"/>
        </pc:sldMkLst>
        <pc:spChg chg="mod">
          <ac:chgData name="Holly" userId="186368e7-9c26-4be8-81b8-a1200d472f12" providerId="ADAL" clId="{482295CA-EF66-4ADF-BBD7-2C02422F897C}" dt="2022-04-22T17:02:28.410" v="3577" actId="27636"/>
          <ac:spMkLst>
            <pc:docMk/>
            <pc:sldMk cId="4168612154" sldId="270"/>
            <ac:spMk id="3" creationId="{00000000-0000-0000-0000-000000000000}"/>
          </ac:spMkLst>
        </pc:spChg>
      </pc:sldChg>
      <pc:sldChg chg="modSp mod">
        <pc:chgData name="Holly" userId="186368e7-9c26-4be8-81b8-a1200d472f12" providerId="ADAL" clId="{482295CA-EF66-4ADF-BBD7-2C02422F897C}" dt="2022-04-22T17:02:33.837" v="3579" actId="27636"/>
        <pc:sldMkLst>
          <pc:docMk/>
          <pc:sldMk cId="2676503495" sldId="271"/>
        </pc:sldMkLst>
        <pc:spChg chg="mod">
          <ac:chgData name="Holly" userId="186368e7-9c26-4be8-81b8-a1200d472f12" providerId="ADAL" clId="{482295CA-EF66-4ADF-BBD7-2C02422F897C}" dt="2022-04-22T17:02:33.837" v="3579" actId="27636"/>
          <ac:spMkLst>
            <pc:docMk/>
            <pc:sldMk cId="2676503495" sldId="271"/>
            <ac:spMk id="3" creationId="{00000000-0000-0000-0000-000000000000}"/>
          </ac:spMkLst>
        </pc:spChg>
      </pc:sldChg>
      <pc:sldChg chg="modSp mod">
        <pc:chgData name="Holly" userId="186368e7-9c26-4be8-81b8-a1200d472f12" providerId="ADAL" clId="{482295CA-EF66-4ADF-BBD7-2C02422F897C}" dt="2022-04-22T17:02:37.631" v="3580" actId="14100"/>
        <pc:sldMkLst>
          <pc:docMk/>
          <pc:sldMk cId="4035717057" sldId="272"/>
        </pc:sldMkLst>
        <pc:spChg chg="mod">
          <ac:chgData name="Holly" userId="186368e7-9c26-4be8-81b8-a1200d472f12" providerId="ADAL" clId="{482295CA-EF66-4ADF-BBD7-2C02422F897C}" dt="2022-04-22T16:28:53.603" v="3375" actId="20577"/>
          <ac:spMkLst>
            <pc:docMk/>
            <pc:sldMk cId="4035717057" sldId="272"/>
            <ac:spMk id="2" creationId="{00000000-0000-0000-0000-000000000000}"/>
          </ac:spMkLst>
        </pc:spChg>
        <pc:spChg chg="mod">
          <ac:chgData name="Holly" userId="186368e7-9c26-4be8-81b8-a1200d472f12" providerId="ADAL" clId="{482295CA-EF66-4ADF-BBD7-2C02422F897C}" dt="2022-04-22T17:02:37.631" v="3580" actId="14100"/>
          <ac:spMkLst>
            <pc:docMk/>
            <pc:sldMk cId="4035717057" sldId="272"/>
            <ac:spMk id="3" creationId="{00000000-0000-0000-0000-000000000000}"/>
          </ac:spMkLst>
        </pc:spChg>
      </pc:sldChg>
      <pc:sldChg chg="modSp mod">
        <pc:chgData name="Holly" userId="186368e7-9c26-4be8-81b8-a1200d472f12" providerId="ADAL" clId="{482295CA-EF66-4ADF-BBD7-2C02422F897C}" dt="2022-04-22T16:28:41.080" v="3369" actId="20577"/>
        <pc:sldMkLst>
          <pc:docMk/>
          <pc:sldMk cId="19380753" sldId="273"/>
        </pc:sldMkLst>
        <pc:spChg chg="mod">
          <ac:chgData name="Holly" userId="186368e7-9c26-4be8-81b8-a1200d472f12" providerId="ADAL" clId="{482295CA-EF66-4ADF-BBD7-2C02422F897C}" dt="2022-04-22T16:28:41.080" v="3369" actId="20577"/>
          <ac:spMkLst>
            <pc:docMk/>
            <pc:sldMk cId="19380753" sldId="273"/>
            <ac:spMk id="2" creationId="{00000000-0000-0000-0000-000000000000}"/>
          </ac:spMkLst>
        </pc:spChg>
      </pc:sldChg>
      <pc:sldChg chg="modSp mod">
        <pc:chgData name="Holly" userId="186368e7-9c26-4be8-81b8-a1200d472f12" providerId="ADAL" clId="{482295CA-EF66-4ADF-BBD7-2C02422F897C}" dt="2022-04-22T16:10:44.817" v="61" actId="20577"/>
        <pc:sldMkLst>
          <pc:docMk/>
          <pc:sldMk cId="2197371065" sldId="275"/>
        </pc:sldMkLst>
        <pc:spChg chg="mod">
          <ac:chgData name="Holly" userId="186368e7-9c26-4be8-81b8-a1200d472f12" providerId="ADAL" clId="{482295CA-EF66-4ADF-BBD7-2C02422F897C}" dt="2022-04-22T16:10:44.817" v="61" actId="20577"/>
          <ac:spMkLst>
            <pc:docMk/>
            <pc:sldMk cId="2197371065" sldId="275"/>
            <ac:spMk id="2" creationId="{00000000-0000-0000-0000-000000000000}"/>
          </ac:spMkLst>
        </pc:spChg>
      </pc:sldChg>
      <pc:sldMasterChg chg="modSp mod modSldLayout">
        <pc:chgData name="Holly" userId="186368e7-9c26-4be8-81b8-a1200d472f12" providerId="ADAL" clId="{482295CA-EF66-4ADF-BBD7-2C02422F897C}" dt="2022-04-22T16:59:09.440" v="3575"/>
        <pc:sldMasterMkLst>
          <pc:docMk/>
          <pc:sldMasterMk cId="2532428903" sldId="2147483648"/>
        </pc:sldMasterMkLst>
        <pc:spChg chg="mod">
          <ac:chgData name="Holly" userId="186368e7-9c26-4be8-81b8-a1200d472f12" providerId="ADAL" clId="{482295CA-EF66-4ADF-BBD7-2C02422F897C}" dt="2022-04-22T16:57:04.658" v="3514" actId="20577"/>
          <ac:spMkLst>
            <pc:docMk/>
            <pc:sldMasterMk cId="2532428903" sldId="2147483648"/>
            <ac:spMk id="4" creationId="{00000000-0000-0000-0000-000000000000}"/>
          </ac:spMkLst>
        </pc:spChg>
        <pc:spChg chg="mod">
          <ac:chgData name="Holly" userId="186368e7-9c26-4be8-81b8-a1200d472f12" providerId="ADAL" clId="{482295CA-EF66-4ADF-BBD7-2C02422F897C}" dt="2022-04-22T16:56:52.933" v="3512" actId="20577"/>
          <ac:spMkLst>
            <pc:docMk/>
            <pc:sldMasterMk cId="2532428903" sldId="2147483648"/>
            <ac:spMk id="5" creationId="{00000000-0000-0000-0000-000000000000}"/>
          </ac:spMkLst>
        </pc:spChg>
        <pc:spChg chg="mod">
          <ac:chgData name="Holly" userId="186368e7-9c26-4be8-81b8-a1200d472f12" providerId="ADAL" clId="{482295CA-EF66-4ADF-BBD7-2C02422F897C}" dt="2022-04-22T16:57:14.663" v="3543" actId="20577"/>
          <ac:spMkLst>
            <pc:docMk/>
            <pc:sldMasterMk cId="2532428903" sldId="2147483648"/>
            <ac:spMk id="6" creationId="{00000000-0000-0000-0000-000000000000}"/>
          </ac:spMkLst>
        </pc:spChg>
        <pc:sldLayoutChg chg="modSp mod">
          <pc:chgData name="Holly" userId="186368e7-9c26-4be8-81b8-a1200d472f12" providerId="ADAL" clId="{482295CA-EF66-4ADF-BBD7-2C02422F897C}" dt="2022-04-22T16:58:21.708" v="3565"/>
          <pc:sldLayoutMkLst>
            <pc:docMk/>
            <pc:sldMasterMk cId="2532428903" sldId="2147483648"/>
            <pc:sldLayoutMk cId="1061024463" sldId="2147483649"/>
          </pc:sldLayoutMkLst>
          <pc:spChg chg="mod">
            <ac:chgData name="Holly" userId="186368e7-9c26-4be8-81b8-a1200d472f12" providerId="ADAL" clId="{482295CA-EF66-4ADF-BBD7-2C02422F897C}" dt="2022-04-22T16:55:49.705" v="3492" actId="20577"/>
            <ac:spMkLst>
              <pc:docMk/>
              <pc:sldMasterMk cId="2532428903" sldId="2147483648"/>
              <pc:sldLayoutMk cId="1061024463" sldId="2147483649"/>
              <ac:spMk id="4" creationId="{00000000-0000-0000-0000-000000000000}"/>
            </ac:spMkLst>
          </pc:spChg>
          <pc:spChg chg="mod">
            <ac:chgData name="Holly" userId="186368e7-9c26-4be8-81b8-a1200d472f12" providerId="ADAL" clId="{482295CA-EF66-4ADF-BBD7-2C02422F897C}" dt="2022-04-22T16:57:27.522" v="3544"/>
            <ac:spMkLst>
              <pc:docMk/>
              <pc:sldMasterMk cId="2532428903" sldId="2147483648"/>
              <pc:sldLayoutMk cId="1061024463" sldId="2147483649"/>
              <ac:spMk id="5" creationId="{00000000-0000-0000-0000-000000000000}"/>
            </ac:spMkLst>
          </pc:spChg>
          <pc:spChg chg="mod">
            <ac:chgData name="Holly" userId="186368e7-9c26-4be8-81b8-a1200d472f12" providerId="ADAL" clId="{482295CA-EF66-4ADF-BBD7-2C02422F897C}" dt="2022-04-22T16:58:21.708" v="3565"/>
            <ac:spMkLst>
              <pc:docMk/>
              <pc:sldMasterMk cId="2532428903" sldId="2147483648"/>
              <pc:sldLayoutMk cId="1061024463" sldId="2147483649"/>
              <ac:spMk id="6" creationId="{00000000-0000-0000-0000-000000000000}"/>
            </ac:spMkLst>
          </pc:spChg>
        </pc:sldLayoutChg>
        <pc:sldLayoutChg chg="modSp mod">
          <pc:chgData name="Holly" userId="186368e7-9c26-4be8-81b8-a1200d472f12" providerId="ADAL" clId="{482295CA-EF66-4ADF-BBD7-2C02422F897C}" dt="2022-04-22T16:58:28.660" v="3566"/>
          <pc:sldLayoutMkLst>
            <pc:docMk/>
            <pc:sldMasterMk cId="2532428903" sldId="2147483648"/>
            <pc:sldLayoutMk cId="167890660" sldId="2147483650"/>
          </pc:sldLayoutMkLst>
          <pc:spChg chg="mod">
            <ac:chgData name="Holly" userId="186368e7-9c26-4be8-81b8-a1200d472f12" providerId="ADAL" clId="{482295CA-EF66-4ADF-BBD7-2C02422F897C}" dt="2022-04-22T16:55:58.569" v="3493"/>
            <ac:spMkLst>
              <pc:docMk/>
              <pc:sldMasterMk cId="2532428903" sldId="2147483648"/>
              <pc:sldLayoutMk cId="167890660" sldId="2147483650"/>
              <ac:spMk id="4" creationId="{00000000-0000-0000-0000-000000000000}"/>
            </ac:spMkLst>
          </pc:spChg>
          <pc:spChg chg="mod">
            <ac:chgData name="Holly" userId="186368e7-9c26-4be8-81b8-a1200d472f12" providerId="ADAL" clId="{482295CA-EF66-4ADF-BBD7-2C02422F897C}" dt="2022-04-22T16:57:31.543" v="3546" actId="20577"/>
            <ac:spMkLst>
              <pc:docMk/>
              <pc:sldMasterMk cId="2532428903" sldId="2147483648"/>
              <pc:sldLayoutMk cId="167890660" sldId="2147483650"/>
              <ac:spMk id="5" creationId="{00000000-0000-0000-0000-000000000000}"/>
            </ac:spMkLst>
          </pc:spChg>
          <pc:spChg chg="mod">
            <ac:chgData name="Holly" userId="186368e7-9c26-4be8-81b8-a1200d472f12" providerId="ADAL" clId="{482295CA-EF66-4ADF-BBD7-2C02422F897C}" dt="2022-04-22T16:58:28.660" v="3566"/>
            <ac:spMkLst>
              <pc:docMk/>
              <pc:sldMasterMk cId="2532428903" sldId="2147483648"/>
              <pc:sldLayoutMk cId="167890660" sldId="2147483650"/>
              <ac:spMk id="6" creationId="{00000000-0000-0000-0000-000000000000}"/>
            </ac:spMkLst>
          </pc:spChg>
        </pc:sldLayoutChg>
        <pc:sldLayoutChg chg="modSp mod">
          <pc:chgData name="Holly" userId="186368e7-9c26-4be8-81b8-a1200d472f12" providerId="ADAL" clId="{482295CA-EF66-4ADF-BBD7-2C02422F897C}" dt="2022-04-22T16:58:33.401" v="3567"/>
          <pc:sldLayoutMkLst>
            <pc:docMk/>
            <pc:sldMasterMk cId="2532428903" sldId="2147483648"/>
            <pc:sldLayoutMk cId="1192907646" sldId="2147483651"/>
          </pc:sldLayoutMkLst>
          <pc:spChg chg="mod">
            <ac:chgData name="Holly" userId="186368e7-9c26-4be8-81b8-a1200d472f12" providerId="ADAL" clId="{482295CA-EF66-4ADF-BBD7-2C02422F897C}" dt="2022-04-22T16:56:04.334" v="3495" actId="20577"/>
            <ac:spMkLst>
              <pc:docMk/>
              <pc:sldMasterMk cId="2532428903" sldId="2147483648"/>
              <pc:sldLayoutMk cId="1192907646" sldId="2147483651"/>
              <ac:spMk id="4" creationId="{00000000-0000-0000-0000-000000000000}"/>
            </ac:spMkLst>
          </pc:spChg>
          <pc:spChg chg="mod">
            <ac:chgData name="Holly" userId="186368e7-9c26-4be8-81b8-a1200d472f12" providerId="ADAL" clId="{482295CA-EF66-4ADF-BBD7-2C02422F897C}" dt="2022-04-22T16:57:41.446" v="3548" actId="20577"/>
            <ac:spMkLst>
              <pc:docMk/>
              <pc:sldMasterMk cId="2532428903" sldId="2147483648"/>
              <pc:sldLayoutMk cId="1192907646" sldId="2147483651"/>
              <ac:spMk id="5" creationId="{00000000-0000-0000-0000-000000000000}"/>
            </ac:spMkLst>
          </pc:spChg>
          <pc:spChg chg="mod">
            <ac:chgData name="Holly" userId="186368e7-9c26-4be8-81b8-a1200d472f12" providerId="ADAL" clId="{482295CA-EF66-4ADF-BBD7-2C02422F897C}" dt="2022-04-22T16:58:33.401" v="3567"/>
            <ac:spMkLst>
              <pc:docMk/>
              <pc:sldMasterMk cId="2532428903" sldId="2147483648"/>
              <pc:sldLayoutMk cId="1192907646" sldId="2147483651"/>
              <ac:spMk id="6" creationId="{00000000-0000-0000-0000-000000000000}"/>
            </ac:spMkLst>
          </pc:spChg>
        </pc:sldLayoutChg>
        <pc:sldLayoutChg chg="modSp mod">
          <pc:chgData name="Holly" userId="186368e7-9c26-4be8-81b8-a1200d472f12" providerId="ADAL" clId="{482295CA-EF66-4ADF-BBD7-2C02422F897C}" dt="2022-04-22T16:58:37.587" v="3568"/>
          <pc:sldLayoutMkLst>
            <pc:docMk/>
            <pc:sldMasterMk cId="2532428903" sldId="2147483648"/>
            <pc:sldLayoutMk cId="4242699076" sldId="2147483652"/>
          </pc:sldLayoutMkLst>
          <pc:spChg chg="mod">
            <ac:chgData name="Holly" userId="186368e7-9c26-4be8-81b8-a1200d472f12" providerId="ADAL" clId="{482295CA-EF66-4ADF-BBD7-2C02422F897C}" dt="2022-04-22T16:56:08.404" v="3497" actId="20577"/>
            <ac:spMkLst>
              <pc:docMk/>
              <pc:sldMasterMk cId="2532428903" sldId="2147483648"/>
              <pc:sldLayoutMk cId="4242699076" sldId="2147483652"/>
              <ac:spMk id="5" creationId="{00000000-0000-0000-0000-000000000000}"/>
            </ac:spMkLst>
          </pc:spChg>
          <pc:spChg chg="mod">
            <ac:chgData name="Holly" userId="186368e7-9c26-4be8-81b8-a1200d472f12" providerId="ADAL" clId="{482295CA-EF66-4ADF-BBD7-2C02422F897C}" dt="2022-04-22T16:57:45.001" v="3550" actId="20577"/>
            <ac:spMkLst>
              <pc:docMk/>
              <pc:sldMasterMk cId="2532428903" sldId="2147483648"/>
              <pc:sldLayoutMk cId="4242699076" sldId="2147483652"/>
              <ac:spMk id="6" creationId="{00000000-0000-0000-0000-000000000000}"/>
            </ac:spMkLst>
          </pc:spChg>
          <pc:spChg chg="mod">
            <ac:chgData name="Holly" userId="186368e7-9c26-4be8-81b8-a1200d472f12" providerId="ADAL" clId="{482295CA-EF66-4ADF-BBD7-2C02422F897C}" dt="2022-04-22T16:58:37.587" v="3568"/>
            <ac:spMkLst>
              <pc:docMk/>
              <pc:sldMasterMk cId="2532428903" sldId="2147483648"/>
              <pc:sldLayoutMk cId="4242699076" sldId="2147483652"/>
              <ac:spMk id="7" creationId="{00000000-0000-0000-0000-000000000000}"/>
            </ac:spMkLst>
          </pc:spChg>
        </pc:sldLayoutChg>
        <pc:sldLayoutChg chg="modSp mod">
          <pc:chgData name="Holly" userId="186368e7-9c26-4be8-81b8-a1200d472f12" providerId="ADAL" clId="{482295CA-EF66-4ADF-BBD7-2C02422F897C}" dt="2022-04-22T16:58:42.052" v="3569"/>
          <pc:sldLayoutMkLst>
            <pc:docMk/>
            <pc:sldMasterMk cId="2532428903" sldId="2147483648"/>
            <pc:sldLayoutMk cId="476717924" sldId="2147483653"/>
          </pc:sldLayoutMkLst>
          <pc:spChg chg="mod">
            <ac:chgData name="Holly" userId="186368e7-9c26-4be8-81b8-a1200d472f12" providerId="ADAL" clId="{482295CA-EF66-4ADF-BBD7-2C02422F897C}" dt="2022-04-22T16:56:12.298" v="3499" actId="20577"/>
            <ac:spMkLst>
              <pc:docMk/>
              <pc:sldMasterMk cId="2532428903" sldId="2147483648"/>
              <pc:sldLayoutMk cId="476717924" sldId="2147483653"/>
              <ac:spMk id="7" creationId="{00000000-0000-0000-0000-000000000000}"/>
            </ac:spMkLst>
          </pc:spChg>
          <pc:spChg chg="mod">
            <ac:chgData name="Holly" userId="186368e7-9c26-4be8-81b8-a1200d472f12" providerId="ADAL" clId="{482295CA-EF66-4ADF-BBD7-2C02422F897C}" dt="2022-04-22T16:57:48.428" v="3552" actId="20577"/>
            <ac:spMkLst>
              <pc:docMk/>
              <pc:sldMasterMk cId="2532428903" sldId="2147483648"/>
              <pc:sldLayoutMk cId="476717924" sldId="2147483653"/>
              <ac:spMk id="8" creationId="{00000000-0000-0000-0000-000000000000}"/>
            </ac:spMkLst>
          </pc:spChg>
          <pc:spChg chg="mod">
            <ac:chgData name="Holly" userId="186368e7-9c26-4be8-81b8-a1200d472f12" providerId="ADAL" clId="{482295CA-EF66-4ADF-BBD7-2C02422F897C}" dt="2022-04-22T16:58:42.052" v="3569"/>
            <ac:spMkLst>
              <pc:docMk/>
              <pc:sldMasterMk cId="2532428903" sldId="2147483648"/>
              <pc:sldLayoutMk cId="476717924" sldId="2147483653"/>
              <ac:spMk id="9" creationId="{00000000-0000-0000-0000-000000000000}"/>
            </ac:spMkLst>
          </pc:spChg>
        </pc:sldLayoutChg>
        <pc:sldLayoutChg chg="modSp mod">
          <pc:chgData name="Holly" userId="186368e7-9c26-4be8-81b8-a1200d472f12" providerId="ADAL" clId="{482295CA-EF66-4ADF-BBD7-2C02422F897C}" dt="2022-04-22T16:58:52.389" v="3570"/>
          <pc:sldLayoutMkLst>
            <pc:docMk/>
            <pc:sldMasterMk cId="2532428903" sldId="2147483648"/>
            <pc:sldLayoutMk cId="1500647459" sldId="2147483654"/>
          </pc:sldLayoutMkLst>
          <pc:spChg chg="mod">
            <ac:chgData name="Holly" userId="186368e7-9c26-4be8-81b8-a1200d472f12" providerId="ADAL" clId="{482295CA-EF66-4ADF-BBD7-2C02422F897C}" dt="2022-04-22T16:56:15.807" v="3501" actId="20577"/>
            <ac:spMkLst>
              <pc:docMk/>
              <pc:sldMasterMk cId="2532428903" sldId="2147483648"/>
              <pc:sldLayoutMk cId="1500647459" sldId="2147483654"/>
              <ac:spMk id="3" creationId="{00000000-0000-0000-0000-000000000000}"/>
            </ac:spMkLst>
          </pc:spChg>
          <pc:spChg chg="mod">
            <ac:chgData name="Holly" userId="186368e7-9c26-4be8-81b8-a1200d472f12" providerId="ADAL" clId="{482295CA-EF66-4ADF-BBD7-2C02422F897C}" dt="2022-04-22T16:57:51.752" v="3554" actId="20577"/>
            <ac:spMkLst>
              <pc:docMk/>
              <pc:sldMasterMk cId="2532428903" sldId="2147483648"/>
              <pc:sldLayoutMk cId="1500647459" sldId="2147483654"/>
              <ac:spMk id="4" creationId="{00000000-0000-0000-0000-000000000000}"/>
            </ac:spMkLst>
          </pc:spChg>
          <pc:spChg chg="mod">
            <ac:chgData name="Holly" userId="186368e7-9c26-4be8-81b8-a1200d472f12" providerId="ADAL" clId="{482295CA-EF66-4ADF-BBD7-2C02422F897C}" dt="2022-04-22T16:58:52.389" v="3570"/>
            <ac:spMkLst>
              <pc:docMk/>
              <pc:sldMasterMk cId="2532428903" sldId="2147483648"/>
              <pc:sldLayoutMk cId="1500647459" sldId="2147483654"/>
              <ac:spMk id="5" creationId="{00000000-0000-0000-0000-000000000000}"/>
            </ac:spMkLst>
          </pc:spChg>
        </pc:sldLayoutChg>
        <pc:sldLayoutChg chg="modSp mod">
          <pc:chgData name="Holly" userId="186368e7-9c26-4be8-81b8-a1200d472f12" providerId="ADAL" clId="{482295CA-EF66-4ADF-BBD7-2C02422F897C}" dt="2022-04-22T16:58:55.422" v="3571"/>
          <pc:sldLayoutMkLst>
            <pc:docMk/>
            <pc:sldMasterMk cId="2532428903" sldId="2147483648"/>
            <pc:sldLayoutMk cId="3290279110" sldId="2147483655"/>
          </pc:sldLayoutMkLst>
          <pc:spChg chg="mod">
            <ac:chgData name="Holly" userId="186368e7-9c26-4be8-81b8-a1200d472f12" providerId="ADAL" clId="{482295CA-EF66-4ADF-BBD7-2C02422F897C}" dt="2022-04-22T16:56:19.282" v="3503" actId="20577"/>
            <ac:spMkLst>
              <pc:docMk/>
              <pc:sldMasterMk cId="2532428903" sldId="2147483648"/>
              <pc:sldLayoutMk cId="3290279110" sldId="2147483655"/>
              <ac:spMk id="2" creationId="{00000000-0000-0000-0000-000000000000}"/>
            </ac:spMkLst>
          </pc:spChg>
          <pc:spChg chg="mod">
            <ac:chgData name="Holly" userId="186368e7-9c26-4be8-81b8-a1200d472f12" providerId="ADAL" clId="{482295CA-EF66-4ADF-BBD7-2C02422F897C}" dt="2022-04-22T16:57:55.237" v="3556" actId="20577"/>
            <ac:spMkLst>
              <pc:docMk/>
              <pc:sldMasterMk cId="2532428903" sldId="2147483648"/>
              <pc:sldLayoutMk cId="3290279110" sldId="2147483655"/>
              <ac:spMk id="3" creationId="{00000000-0000-0000-0000-000000000000}"/>
            </ac:spMkLst>
          </pc:spChg>
          <pc:spChg chg="mod">
            <ac:chgData name="Holly" userId="186368e7-9c26-4be8-81b8-a1200d472f12" providerId="ADAL" clId="{482295CA-EF66-4ADF-BBD7-2C02422F897C}" dt="2022-04-22T16:58:55.422" v="3571"/>
            <ac:spMkLst>
              <pc:docMk/>
              <pc:sldMasterMk cId="2532428903" sldId="2147483648"/>
              <pc:sldLayoutMk cId="3290279110" sldId="2147483655"/>
              <ac:spMk id="4" creationId="{00000000-0000-0000-0000-000000000000}"/>
            </ac:spMkLst>
          </pc:spChg>
        </pc:sldLayoutChg>
        <pc:sldLayoutChg chg="modSp mod">
          <pc:chgData name="Holly" userId="186368e7-9c26-4be8-81b8-a1200d472f12" providerId="ADAL" clId="{482295CA-EF66-4ADF-BBD7-2C02422F897C}" dt="2022-04-22T16:58:59.172" v="3572"/>
          <pc:sldLayoutMkLst>
            <pc:docMk/>
            <pc:sldMasterMk cId="2532428903" sldId="2147483648"/>
            <pc:sldLayoutMk cId="2850555897" sldId="2147483656"/>
          </pc:sldLayoutMkLst>
          <pc:spChg chg="mod">
            <ac:chgData name="Holly" userId="186368e7-9c26-4be8-81b8-a1200d472f12" providerId="ADAL" clId="{482295CA-EF66-4ADF-BBD7-2C02422F897C}" dt="2022-04-22T16:56:23.059" v="3504"/>
            <ac:spMkLst>
              <pc:docMk/>
              <pc:sldMasterMk cId="2532428903" sldId="2147483648"/>
              <pc:sldLayoutMk cId="2850555897" sldId="2147483656"/>
              <ac:spMk id="5" creationId="{00000000-0000-0000-0000-000000000000}"/>
            </ac:spMkLst>
          </pc:spChg>
          <pc:spChg chg="mod">
            <ac:chgData name="Holly" userId="186368e7-9c26-4be8-81b8-a1200d472f12" providerId="ADAL" clId="{482295CA-EF66-4ADF-BBD7-2C02422F897C}" dt="2022-04-22T16:57:58.981" v="3558" actId="20577"/>
            <ac:spMkLst>
              <pc:docMk/>
              <pc:sldMasterMk cId="2532428903" sldId="2147483648"/>
              <pc:sldLayoutMk cId="2850555897" sldId="2147483656"/>
              <ac:spMk id="6" creationId="{00000000-0000-0000-0000-000000000000}"/>
            </ac:spMkLst>
          </pc:spChg>
          <pc:spChg chg="mod">
            <ac:chgData name="Holly" userId="186368e7-9c26-4be8-81b8-a1200d472f12" providerId="ADAL" clId="{482295CA-EF66-4ADF-BBD7-2C02422F897C}" dt="2022-04-22T16:58:59.172" v="3572"/>
            <ac:spMkLst>
              <pc:docMk/>
              <pc:sldMasterMk cId="2532428903" sldId="2147483648"/>
              <pc:sldLayoutMk cId="2850555897" sldId="2147483656"/>
              <ac:spMk id="7" creationId="{00000000-0000-0000-0000-000000000000}"/>
            </ac:spMkLst>
          </pc:spChg>
        </pc:sldLayoutChg>
        <pc:sldLayoutChg chg="modSp mod">
          <pc:chgData name="Holly" userId="186368e7-9c26-4be8-81b8-a1200d472f12" providerId="ADAL" clId="{482295CA-EF66-4ADF-BBD7-2C02422F897C}" dt="2022-04-22T16:59:03.553" v="3573"/>
          <pc:sldLayoutMkLst>
            <pc:docMk/>
            <pc:sldMasterMk cId="2532428903" sldId="2147483648"/>
            <pc:sldLayoutMk cId="4066756541" sldId="2147483657"/>
          </pc:sldLayoutMkLst>
          <pc:spChg chg="mod">
            <ac:chgData name="Holly" userId="186368e7-9c26-4be8-81b8-a1200d472f12" providerId="ADAL" clId="{482295CA-EF66-4ADF-BBD7-2C02422F897C}" dt="2022-04-22T16:56:26.929" v="3506" actId="20577"/>
            <ac:spMkLst>
              <pc:docMk/>
              <pc:sldMasterMk cId="2532428903" sldId="2147483648"/>
              <pc:sldLayoutMk cId="4066756541" sldId="2147483657"/>
              <ac:spMk id="5" creationId="{00000000-0000-0000-0000-000000000000}"/>
            </ac:spMkLst>
          </pc:spChg>
          <pc:spChg chg="mod">
            <ac:chgData name="Holly" userId="186368e7-9c26-4be8-81b8-a1200d472f12" providerId="ADAL" clId="{482295CA-EF66-4ADF-BBD7-2C02422F897C}" dt="2022-04-22T16:58:02.403" v="3560" actId="20577"/>
            <ac:spMkLst>
              <pc:docMk/>
              <pc:sldMasterMk cId="2532428903" sldId="2147483648"/>
              <pc:sldLayoutMk cId="4066756541" sldId="2147483657"/>
              <ac:spMk id="6" creationId="{00000000-0000-0000-0000-000000000000}"/>
            </ac:spMkLst>
          </pc:spChg>
          <pc:spChg chg="mod">
            <ac:chgData name="Holly" userId="186368e7-9c26-4be8-81b8-a1200d472f12" providerId="ADAL" clId="{482295CA-EF66-4ADF-BBD7-2C02422F897C}" dt="2022-04-22T16:59:03.553" v="3573"/>
            <ac:spMkLst>
              <pc:docMk/>
              <pc:sldMasterMk cId="2532428903" sldId="2147483648"/>
              <pc:sldLayoutMk cId="4066756541" sldId="2147483657"/>
              <ac:spMk id="7" creationId="{00000000-0000-0000-0000-000000000000}"/>
            </ac:spMkLst>
          </pc:spChg>
        </pc:sldLayoutChg>
        <pc:sldLayoutChg chg="modSp mod">
          <pc:chgData name="Holly" userId="186368e7-9c26-4be8-81b8-a1200d472f12" providerId="ADAL" clId="{482295CA-EF66-4ADF-BBD7-2C02422F897C}" dt="2022-04-22T16:59:06.267" v="3574"/>
          <pc:sldLayoutMkLst>
            <pc:docMk/>
            <pc:sldMasterMk cId="2532428903" sldId="2147483648"/>
            <pc:sldLayoutMk cId="3981561883" sldId="2147483658"/>
          </pc:sldLayoutMkLst>
          <pc:spChg chg="mod">
            <ac:chgData name="Holly" userId="186368e7-9c26-4be8-81b8-a1200d472f12" providerId="ADAL" clId="{482295CA-EF66-4ADF-BBD7-2C02422F897C}" dt="2022-04-22T16:56:31.270" v="3508" actId="20577"/>
            <ac:spMkLst>
              <pc:docMk/>
              <pc:sldMasterMk cId="2532428903" sldId="2147483648"/>
              <pc:sldLayoutMk cId="3981561883" sldId="2147483658"/>
              <ac:spMk id="4" creationId="{00000000-0000-0000-0000-000000000000}"/>
            </ac:spMkLst>
          </pc:spChg>
          <pc:spChg chg="mod">
            <ac:chgData name="Holly" userId="186368e7-9c26-4be8-81b8-a1200d472f12" providerId="ADAL" clId="{482295CA-EF66-4ADF-BBD7-2C02422F897C}" dt="2022-04-22T16:58:05.763" v="3562" actId="20577"/>
            <ac:spMkLst>
              <pc:docMk/>
              <pc:sldMasterMk cId="2532428903" sldId="2147483648"/>
              <pc:sldLayoutMk cId="3981561883" sldId="2147483658"/>
              <ac:spMk id="5" creationId="{00000000-0000-0000-0000-000000000000}"/>
            </ac:spMkLst>
          </pc:spChg>
          <pc:spChg chg="mod">
            <ac:chgData name="Holly" userId="186368e7-9c26-4be8-81b8-a1200d472f12" providerId="ADAL" clId="{482295CA-EF66-4ADF-BBD7-2C02422F897C}" dt="2022-04-22T16:59:06.267" v="3574"/>
            <ac:spMkLst>
              <pc:docMk/>
              <pc:sldMasterMk cId="2532428903" sldId="2147483648"/>
              <pc:sldLayoutMk cId="3981561883" sldId="2147483658"/>
              <ac:spMk id="6" creationId="{00000000-0000-0000-0000-000000000000}"/>
            </ac:spMkLst>
          </pc:spChg>
        </pc:sldLayoutChg>
        <pc:sldLayoutChg chg="modSp mod">
          <pc:chgData name="Holly" userId="186368e7-9c26-4be8-81b8-a1200d472f12" providerId="ADAL" clId="{482295CA-EF66-4ADF-BBD7-2C02422F897C}" dt="2022-04-22T16:59:09.440" v="3575"/>
          <pc:sldLayoutMkLst>
            <pc:docMk/>
            <pc:sldMasterMk cId="2532428903" sldId="2147483648"/>
            <pc:sldLayoutMk cId="3634962867" sldId="2147483659"/>
          </pc:sldLayoutMkLst>
          <pc:spChg chg="mod">
            <ac:chgData name="Holly" userId="186368e7-9c26-4be8-81b8-a1200d472f12" providerId="ADAL" clId="{482295CA-EF66-4ADF-BBD7-2C02422F897C}" dt="2022-04-22T16:56:35.561" v="3510" actId="20577"/>
            <ac:spMkLst>
              <pc:docMk/>
              <pc:sldMasterMk cId="2532428903" sldId="2147483648"/>
              <pc:sldLayoutMk cId="3634962867" sldId="2147483659"/>
              <ac:spMk id="4" creationId="{00000000-0000-0000-0000-000000000000}"/>
            </ac:spMkLst>
          </pc:spChg>
          <pc:spChg chg="mod">
            <ac:chgData name="Holly" userId="186368e7-9c26-4be8-81b8-a1200d472f12" providerId="ADAL" clId="{482295CA-EF66-4ADF-BBD7-2C02422F897C}" dt="2022-04-22T16:58:08.887" v="3564" actId="20577"/>
            <ac:spMkLst>
              <pc:docMk/>
              <pc:sldMasterMk cId="2532428903" sldId="2147483648"/>
              <pc:sldLayoutMk cId="3634962867" sldId="2147483659"/>
              <ac:spMk id="5" creationId="{00000000-0000-0000-0000-000000000000}"/>
            </ac:spMkLst>
          </pc:spChg>
          <pc:spChg chg="mod">
            <ac:chgData name="Holly" userId="186368e7-9c26-4be8-81b8-a1200d472f12" providerId="ADAL" clId="{482295CA-EF66-4ADF-BBD7-2C02422F897C}" dt="2022-04-22T16:59:09.440" v="3575"/>
            <ac:spMkLst>
              <pc:docMk/>
              <pc:sldMasterMk cId="2532428903" sldId="2147483648"/>
              <pc:sldLayoutMk cId="3634962867" sldId="2147483659"/>
              <ac:spMk id="6" creationId="{00000000-0000-0000-0000-000000000000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Undergraduate</a:t>
            </a:r>
          </a:p>
        </c:rich>
      </c:tx>
      <c:layout>
        <c:manualLayout>
          <c:xMode val="edge"/>
          <c:yMode val="edge"/>
          <c:x val="0.3288382873963239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333-42A9-9B0C-1CAB43911746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333-42A9-9B0C-1CAB43911746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333-42A9-9B0C-1CAB43911746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333-42A9-9B0C-1CAB43911746}"/>
              </c:ext>
            </c:extLst>
          </c:dPt>
          <c:dLbls>
            <c:dLbl>
              <c:idx val="0"/>
              <c:layout>
                <c:manualLayout>
                  <c:x val="-0.14805849711762656"/>
                  <c:y val="-0.2217786664639637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33-42A9-9B0C-1CAB43911746}"/>
                </c:ext>
              </c:extLst>
            </c:dLbl>
            <c:dLbl>
              <c:idx val="1"/>
              <c:layout>
                <c:manualLayout>
                  <c:x val="0.10556437719080779"/>
                  <c:y val="0.1166482215611473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33-42A9-9B0C-1CAB43911746}"/>
                </c:ext>
              </c:extLst>
            </c:dLbl>
            <c:dLbl>
              <c:idx val="2"/>
              <c:layout>
                <c:manualLayout>
                  <c:x val="5.3030787419859976E-2"/>
                  <c:y val="0.1377160106522094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333-42A9-9B0C-1CAB439117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Many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84</c:v>
                </c:pt>
                <c:pt idx="1">
                  <c:v>9</c:v>
                </c:pt>
                <c:pt idx="2">
                  <c:v>6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33-42A9-9B0C-1CAB4391174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Graduate/Law      </a:t>
            </a:r>
          </a:p>
        </c:rich>
      </c:tx>
      <c:layout>
        <c:manualLayout>
          <c:xMode val="edge"/>
          <c:yMode val="edge"/>
          <c:x val="0.230848022017500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-6.7694100378696623E-2"/>
                  <c:y val="-0.2872276555476393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layout>
                <c:manualLayout>
                  <c:x val="4.9882553137915158E-3"/>
                  <c:y val="1.029361430017465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layout>
                <c:manualLayout>
                  <c:x val="2.1986871605137615E-2"/>
                  <c:y val="1.227211490849810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Many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95</c:v>
                </c:pt>
                <c:pt idx="1">
                  <c:v>2</c:v>
                </c:pt>
                <c:pt idx="2">
                  <c:v>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349532889183173"/>
          <c:y val="3.7929063430978599E-2"/>
          <c:w val="0.19650467110816824"/>
          <c:h val="0.885895012778442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Undergraduate</a:t>
            </a:r>
          </a:p>
        </c:rich>
      </c:tx>
      <c:layout>
        <c:manualLayout>
          <c:xMode val="edge"/>
          <c:yMode val="edge"/>
          <c:x val="0.3288382873963239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333-42A9-9B0C-1CAB43911746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333-42A9-9B0C-1CAB43911746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333-42A9-9B0C-1CAB43911746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333-42A9-9B0C-1CAB43911746}"/>
              </c:ext>
            </c:extLst>
          </c:dPt>
          <c:dLbls>
            <c:dLbl>
              <c:idx val="0"/>
              <c:layout>
                <c:manualLayout>
                  <c:x val="-6.8349868669212735E-2"/>
                  <c:y val="-0.3226791913012968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33-42A9-9B0C-1CAB43911746}"/>
                </c:ext>
              </c:extLst>
            </c:dLbl>
            <c:dLbl>
              <c:idx val="1"/>
              <c:layout>
                <c:manualLayout>
                  <c:x val="9.469310646736985E-4"/>
                  <c:y val="-6.1455054710460332E-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33-42A9-9B0C-1CAB43911746}"/>
                </c:ext>
              </c:extLst>
            </c:dLbl>
            <c:dLbl>
              <c:idx val="2"/>
              <c:layout>
                <c:manualLayout>
                  <c:x val="4.0576427614298582E-2"/>
                  <c:y val="4.0909912730386546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333-42A9-9B0C-1CAB43911746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333-42A9-9B0C-1CAB439117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96</c:v>
                </c:pt>
                <c:pt idx="1">
                  <c:v>2</c:v>
                </c:pt>
                <c:pt idx="2">
                  <c:v>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33-42A9-9B0C-1CAB4391174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Graduate/Law      </a:t>
            </a:r>
          </a:p>
        </c:rich>
      </c:tx>
      <c:layout>
        <c:manualLayout>
          <c:xMode val="edge"/>
          <c:yMode val="edge"/>
          <c:x val="0.230848022017500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-2.9010500245283847E-2"/>
                  <c:y val="-0.3363143973603959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layout>
                <c:manualLayout>
                  <c:x val="2.8391664174907691E-3"/>
                  <c:y val="-6.1455054710461579E-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Many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98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349532889183173"/>
          <c:y val="3.7929063430978599E-2"/>
          <c:w val="0.19650467110816824"/>
          <c:h val="0.885895012778442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Undergraduate</a:t>
            </a:r>
          </a:p>
        </c:rich>
      </c:tx>
      <c:layout>
        <c:manualLayout>
          <c:xMode val="edge"/>
          <c:yMode val="edge"/>
          <c:x val="0.3288382873963239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333-42A9-9B0C-1CAB43911746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333-42A9-9B0C-1CAB43911746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333-42A9-9B0C-1CAB43911746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333-42A9-9B0C-1CAB43911746}"/>
              </c:ext>
            </c:extLst>
          </c:dPt>
          <c:dLbls>
            <c:dLbl>
              <c:idx val="0"/>
              <c:layout>
                <c:manualLayout>
                  <c:x val="-5.8386302371485774E-2"/>
                  <c:y val="-0.3144980676658373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33-42A9-9B0C-1CAB43911746}"/>
                </c:ext>
              </c:extLst>
            </c:dLbl>
            <c:dLbl>
              <c:idx val="1"/>
              <c:layout>
                <c:manualLayout>
                  <c:x val="-6.5257436586215441E-3"/>
                  <c:y val="1.847473793563407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33-42A9-9B0C-1CAB43911746}"/>
                </c:ext>
              </c:extLst>
            </c:dLbl>
            <c:dLbl>
              <c:idx val="2"/>
              <c:layout>
                <c:manualLayout>
                  <c:x val="1.8158403444412715E-2"/>
                  <c:y val="-1.3630911506009708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333-42A9-9B0C-1CAB43911746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333-42A9-9B0C-1CAB439117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96</c:v>
                </c:pt>
                <c:pt idx="1">
                  <c:v>2</c:v>
                </c:pt>
                <c:pt idx="2">
                  <c:v>2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33-42A9-9B0C-1CAB4391174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Graduate/Law      </a:t>
            </a:r>
          </a:p>
        </c:rich>
      </c:tx>
      <c:layout>
        <c:manualLayout>
          <c:xMode val="edge"/>
          <c:yMode val="edge"/>
          <c:x val="0.230848022017500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-3.3308678037885224E-2"/>
                  <c:y val="-0.3281332737249364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layout>
                <c:manualLayout>
                  <c:x val="9.2864331063929311E-3"/>
                  <c:y val="1.029361430017465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Many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98</c:v>
                </c:pt>
                <c:pt idx="1">
                  <c:v>3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349532889183173"/>
          <c:y val="3.7929063430978599E-2"/>
          <c:w val="0.19650467110816824"/>
          <c:h val="0.885895012778442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Undergraduate</a:t>
            </a:r>
          </a:p>
        </c:rich>
      </c:tx>
      <c:layout>
        <c:manualLayout>
          <c:xMode val="edge"/>
          <c:yMode val="edge"/>
          <c:x val="0.3288382873963239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333-42A9-9B0C-1CAB43911746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333-42A9-9B0C-1CAB43911746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333-42A9-9B0C-1CAB43911746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333-42A9-9B0C-1CAB43911746}"/>
              </c:ext>
            </c:extLst>
          </c:dPt>
          <c:dLbls>
            <c:dLbl>
              <c:idx val="0"/>
              <c:layout>
                <c:manualLayout>
                  <c:x val="-4.5931844499326871E-2"/>
                  <c:y val="-0.29268173797127889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33-42A9-9B0C-1CAB43911746}"/>
                </c:ext>
              </c:extLst>
            </c:dLbl>
            <c:dLbl>
              <c:idx val="1"/>
              <c:layout>
                <c:manualLayout>
                  <c:x val="-9.0166352330533529E-3"/>
                  <c:y val="4.8395318765349967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33-42A9-9B0C-1CAB43911746}"/>
                </c:ext>
              </c:extLst>
            </c:dLbl>
            <c:dLbl>
              <c:idx val="2"/>
              <c:layout>
                <c:manualLayout>
                  <c:x val="3.3103752891003202E-2"/>
                  <c:y val="-4.0901323624207711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333-42A9-9B0C-1CAB43911746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333-42A9-9B0C-1CAB439117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97</c:v>
                </c:pt>
                <c:pt idx="1">
                  <c:v>2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33-42A9-9B0C-1CAB4391174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Graduate/Law      </a:t>
            </a:r>
          </a:p>
        </c:rich>
      </c:tx>
      <c:layout>
        <c:manualLayout>
          <c:xMode val="edge"/>
          <c:yMode val="edge"/>
          <c:x val="0.230848022017500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-5.2650478104591551E-2"/>
                  <c:y val="-0.3199521500894771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layout>
                <c:manualLayout>
                  <c:x val="-1.8651722545516263E-2"/>
                  <c:y val="7.5665730883548348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layout>
                <c:manualLayout>
                  <c:x val="2.6285049397739027E-2"/>
                  <c:y val="-9.5442147860603961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dLbl>
              <c:idx val="3"/>
              <c:layout>
                <c:manualLayout>
                  <c:x val="6.6878631135289135E-2"/>
                  <c:y val="2.9009706119437657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Many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97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349532889183173"/>
          <c:y val="3.7929063430978599E-2"/>
          <c:w val="0.19650467110816824"/>
          <c:h val="0.885895012778442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Undergraduate</a:t>
            </a:r>
          </a:p>
        </c:rich>
      </c:tx>
      <c:layout>
        <c:manualLayout>
          <c:xMode val="edge"/>
          <c:yMode val="edge"/>
          <c:x val="0.3288382873963239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333-42A9-9B0C-1CAB43911746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333-42A9-9B0C-1CAB43911746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333-42A9-9B0C-1CAB43911746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333-42A9-9B0C-1CAB43911746}"/>
              </c:ext>
            </c:extLst>
          </c:dPt>
          <c:dLbls>
            <c:dLbl>
              <c:idx val="0"/>
              <c:layout>
                <c:manualLayout>
                  <c:x val="-0.18293088109307384"/>
                  <c:y val="-0.2654113258530807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33-42A9-9B0C-1CAB43911746}"/>
                </c:ext>
              </c:extLst>
            </c:dLbl>
            <c:dLbl>
              <c:idx val="1"/>
              <c:layout>
                <c:manualLayout>
                  <c:x val="8.0655461446490107E-2"/>
                  <c:y val="0.11937526277296716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33-42A9-9B0C-1CAB43911746}"/>
                </c:ext>
              </c:extLst>
            </c:dLbl>
            <c:dLbl>
              <c:idx val="2"/>
              <c:layout>
                <c:manualLayout>
                  <c:x val="3.3103752891003292E-2"/>
                  <c:y val="9.135631005127266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333-42A9-9B0C-1CAB439117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88</c:v>
                </c:pt>
                <c:pt idx="1">
                  <c:v>7</c:v>
                </c:pt>
                <c:pt idx="2">
                  <c:v>4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33-42A9-9B0C-1CAB4391174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Graduate/Law      </a:t>
            </a:r>
          </a:p>
        </c:rich>
      </c:tx>
      <c:layout>
        <c:manualLayout>
          <c:xMode val="edge"/>
          <c:yMode val="edge"/>
          <c:x val="0.230848022017500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-6.7694100378696623E-2"/>
                  <c:y val="-0.3090439852421978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layout>
                <c:manualLayout>
                  <c:x val="-5.7571891677120207E-3"/>
                  <c:y val="-3.3415917589243909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layout>
                <c:manualLayout>
                  <c:x val="1.7688693812536162E-2"/>
                  <c:y val="-9.5442147860604204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dLbl>
              <c:idx val="3"/>
              <c:layout>
                <c:manualLayout>
                  <c:x val="4.7536831068582842E-2"/>
                  <c:y val="2.9009706119437657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Many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95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349532889183173"/>
          <c:y val="3.7929063430978599E-2"/>
          <c:w val="0.19650467110816824"/>
          <c:h val="0.885895012778442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Undergraduate</a:t>
            </a:r>
          </a:p>
        </c:rich>
      </c:tx>
      <c:layout>
        <c:manualLayout>
          <c:xMode val="edge"/>
          <c:yMode val="edge"/>
          <c:x val="0.3288382873963239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333-42A9-9B0C-1CAB43911746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333-42A9-9B0C-1CAB43911746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333-42A9-9B0C-1CAB43911746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333-42A9-9B0C-1CAB43911746}"/>
              </c:ext>
            </c:extLst>
          </c:dPt>
          <c:dLbls>
            <c:dLbl>
              <c:idx val="0"/>
              <c:layout>
                <c:manualLayout>
                  <c:x val="-0.14805839905102916"/>
                  <c:y val="-0.2681383670649005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33-42A9-9B0C-1CAB43911746}"/>
                </c:ext>
              </c:extLst>
            </c:dLbl>
            <c:dLbl>
              <c:idx val="1"/>
              <c:layout>
                <c:manualLayout>
                  <c:x val="7.0691895148763104E-2"/>
                  <c:y val="0.1166482215611473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33-42A9-9B0C-1CAB43911746}"/>
                </c:ext>
              </c:extLst>
            </c:dLbl>
            <c:dLbl>
              <c:idx val="2"/>
              <c:layout>
                <c:manualLayout>
                  <c:x val="2.5631078167708002E-2"/>
                  <c:y val="0.1104455985340113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333-42A9-9B0C-1CAB43911746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333-42A9-9B0C-1CAB439117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89</c:v>
                </c:pt>
                <c:pt idx="1">
                  <c:v>7</c:v>
                </c:pt>
                <c:pt idx="2">
                  <c:v>4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33-42A9-9B0C-1CAB4391174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Graduate/Law      </a:t>
            </a:r>
          </a:p>
        </c:rich>
      </c:tx>
      <c:layout>
        <c:manualLayout>
          <c:xMode val="edge"/>
          <c:yMode val="edge"/>
          <c:x val="0.230848022017500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-0.12786867408491542"/>
                  <c:y val="-0.2135975428285043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layout>
                <c:manualLayout>
                  <c:x val="6.9460922202812733E-2"/>
                  <c:y val="0.1221023039847869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layout>
                <c:manualLayout>
                  <c:x val="2.1986871605137574E-2"/>
                  <c:y val="0.1104455985340113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Many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90</c:v>
                </c:pt>
                <c:pt idx="1">
                  <c:v>7</c:v>
                </c:pt>
                <c:pt idx="2">
                  <c:v>4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349532889183173"/>
          <c:y val="3.7929063430978599E-2"/>
          <c:w val="0.19650467110816824"/>
          <c:h val="0.885895012778442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Graduate/Law      </a:t>
            </a:r>
          </a:p>
        </c:rich>
      </c:tx>
      <c:layout>
        <c:manualLayout>
          <c:xMode val="edge"/>
          <c:yMode val="edge"/>
          <c:x val="0.230848022017500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-5.0501389208290878E-2"/>
                  <c:y val="-0.31449806766583749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layout>
                <c:manualLayout>
                  <c:x val="-2.2949900338117678E-2"/>
                  <c:y val="1.574769672381426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layout>
                <c:manualLayout>
                  <c:x val="6.9432493310326235E-3"/>
                  <c:y val="-4.0901323624207711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dLbl>
              <c:idx val="3"/>
              <c:layout>
                <c:manualLayout>
                  <c:x val="4.5264381085242431E-2"/>
                  <c:y val="2.904620982069824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Many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97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349532889183173"/>
          <c:y val="3.7929063430978599E-2"/>
          <c:w val="0.19650467110816824"/>
          <c:h val="0.885895012778442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Undergraduate</a:t>
            </a:r>
          </a:p>
        </c:rich>
      </c:tx>
      <c:layout>
        <c:manualLayout>
          <c:xMode val="edge"/>
          <c:yMode val="edge"/>
          <c:x val="0.3288382873963239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333-42A9-9B0C-1CAB43911746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333-42A9-9B0C-1CAB43911746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333-42A9-9B0C-1CAB43911746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333-42A9-9B0C-1CAB43911746}"/>
              </c:ext>
            </c:extLst>
          </c:dPt>
          <c:dLbls>
            <c:dLbl>
              <c:idx val="0"/>
              <c:layout>
                <c:manualLayout>
                  <c:x val="-0.23025782100727732"/>
                  <c:y val="-0.20541641919304487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33-42A9-9B0C-1CAB43911746}"/>
                </c:ext>
              </c:extLst>
            </c:dLbl>
            <c:dLbl>
              <c:idx val="1"/>
              <c:layout>
                <c:manualLayout>
                  <c:x val="0.10058259404194424"/>
                  <c:y val="1.574769672381433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33-42A9-9B0C-1CAB43911746}"/>
                </c:ext>
              </c:extLst>
            </c:dLbl>
            <c:dLbl>
              <c:idx val="2"/>
              <c:layout>
                <c:manualLayout>
                  <c:x val="0.12775763271941029"/>
                  <c:y val="0.1186267221694707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333-42A9-9B0C-1CAB43911746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4-C333-42A9-9B0C-1CAB439117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77</c:v>
                </c:pt>
                <c:pt idx="1">
                  <c:v>5</c:v>
                </c:pt>
                <c:pt idx="2">
                  <c:v>12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33-42A9-9B0C-1CAB4391174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Graduate/Law      </a:t>
            </a:r>
          </a:p>
        </c:rich>
      </c:tx>
      <c:layout>
        <c:manualLayout>
          <c:xMode val="edge"/>
          <c:yMode val="edge"/>
          <c:x val="0.230848022017500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-0.14721038954182269"/>
                  <c:y val="-0.24904907858216199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layout>
                <c:manualLayout>
                  <c:x val="6.7311833306512026E-2"/>
                  <c:y val="9.210485065476903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layout>
                <c:manualLayout>
                  <c:x val="4.992502725704677E-2"/>
                  <c:y val="0.1077185573221915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Many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87</c:v>
                </c:pt>
                <c:pt idx="1">
                  <c:v>4</c:v>
                </c:pt>
                <c:pt idx="2">
                  <c:v>6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349532889183173"/>
          <c:y val="3.7929063430978599E-2"/>
          <c:w val="0.19650467110816824"/>
          <c:h val="0.885895012778442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Undergraduate</a:t>
            </a:r>
          </a:p>
        </c:rich>
      </c:tx>
      <c:layout>
        <c:manualLayout>
          <c:xMode val="edge"/>
          <c:yMode val="edge"/>
          <c:x val="0.3288382873963239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333-42A9-9B0C-1CAB43911746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333-42A9-9B0C-1CAB43911746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333-42A9-9B0C-1CAB43911746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333-42A9-9B0C-1CAB43911746}"/>
              </c:ext>
            </c:extLst>
          </c:dPt>
          <c:dLbls>
            <c:dLbl>
              <c:idx val="0"/>
              <c:layout>
                <c:manualLayout>
                  <c:x val="-0.24022138730500428"/>
                  <c:y val="-3.633986406021650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33-42A9-9B0C-1CAB43911746}"/>
                </c:ext>
              </c:extLst>
            </c:dLbl>
            <c:dLbl>
              <c:idx val="1"/>
              <c:layout>
                <c:manualLayout>
                  <c:x val="0.22512717276353242"/>
                  <c:y val="-2.515792145348290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33-42A9-9B0C-1CAB43911746}"/>
                </c:ext>
              </c:extLst>
            </c:dLbl>
            <c:dLbl>
              <c:idx val="2"/>
              <c:layout>
                <c:manualLayout>
                  <c:x val="5.3030787419859976E-2"/>
                  <c:y val="0.1377160106522094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333-42A9-9B0C-1CAB439117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49</c:v>
                </c:pt>
                <c:pt idx="1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33-42A9-9B0C-1CAB4391174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Graduate/Law      </a:t>
            </a:r>
          </a:p>
        </c:rich>
      </c:tx>
      <c:layout>
        <c:manualLayout>
          <c:xMode val="edge"/>
          <c:yMode val="edge"/>
          <c:x val="0.230848022017500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-0.19234125636413757"/>
                  <c:y val="-9.360772950843257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layout>
                <c:manualLayout>
                  <c:x val="0.19625716708455443"/>
                  <c:y val="3.210994399473315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layout>
                <c:manualLayout>
                  <c:x val="4.7775938360746062E-2"/>
                  <c:y val="0.1377160106522094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56</c:v>
                </c:pt>
                <c:pt idx="1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7011702042869754"/>
          <c:y val="0.25336531916474381"/>
          <c:w val="0.12988297957130249"/>
          <c:h val="0.550468943724605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68438680343207"/>
          <c:y val="0.12761981782117623"/>
          <c:w val="0.61265226522706107"/>
          <c:h val="0.79269448709612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Undergraduate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NIU Faculty</c:v>
                </c:pt>
                <c:pt idx="1">
                  <c:v>NIU Staff</c:v>
                </c:pt>
                <c:pt idx="2">
                  <c:v>NIU Student</c:v>
                </c:pt>
                <c:pt idx="3">
                  <c:v>NIU Other</c:v>
                </c:pt>
                <c:pt idx="4">
                  <c:v>Not NIU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19</c:v>
                </c:pt>
                <c:pt idx="3">
                  <c:v>2</c:v>
                </c:pt>
                <c:pt idx="4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33-42A9-9B0C-1CAB4391174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Graduate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NIU Faculty</c:v>
                </c:pt>
                <c:pt idx="1">
                  <c:v>NIU Staff</c:v>
                </c:pt>
                <c:pt idx="2">
                  <c:v>NIU Student</c:v>
                </c:pt>
                <c:pt idx="3">
                  <c:v>NIU Other</c:v>
                </c:pt>
                <c:pt idx="4">
                  <c:v>Not NIU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26</c:v>
                </c:pt>
                <c:pt idx="3">
                  <c:v>0</c:v>
                </c:pt>
                <c:pt idx="4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38-4191-9AA1-4839A96AFF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57560192"/>
        <c:axId val="1757555200"/>
      </c:barChart>
      <c:valAx>
        <c:axId val="1757555200"/>
        <c:scaling>
          <c:orientation val="minMax"/>
          <c:max val="100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7560192"/>
        <c:crosses val="autoZero"/>
        <c:crossBetween val="between"/>
      </c:valAx>
      <c:catAx>
        <c:axId val="17575601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7555200"/>
        <c:crosses val="autoZero"/>
        <c:auto val="1"/>
        <c:lblAlgn val="l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9661240209774598"/>
          <c:y val="0.1142222975077456"/>
          <c:w val="0.17676851534862492"/>
          <c:h val="0.7492793171845886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Undergraduate</a:t>
            </a:r>
          </a:p>
        </c:rich>
      </c:tx>
      <c:layout>
        <c:manualLayout>
          <c:xMode val="edge"/>
          <c:yMode val="edge"/>
          <c:x val="0.3288382873963239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333-42A9-9B0C-1CAB43911746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333-42A9-9B0C-1CAB43911746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333-42A9-9B0C-1CAB43911746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333-42A9-9B0C-1CAB43911746}"/>
              </c:ext>
            </c:extLst>
          </c:dPt>
          <c:dLbls>
            <c:dLbl>
              <c:idx val="0"/>
              <c:layout>
                <c:manualLayout>
                  <c:x val="-0.11567680858341624"/>
                  <c:y val="-0.2872276555476392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33-42A9-9B0C-1CAB43911746}"/>
                </c:ext>
              </c:extLst>
            </c:dLbl>
            <c:dLbl>
              <c:idx val="1"/>
              <c:layout>
                <c:manualLayout>
                  <c:x val="2.5855846808991372E-2"/>
                  <c:y val="4.839531876535034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33-42A9-9B0C-1CAB43911746}"/>
                </c:ext>
              </c:extLst>
            </c:dLbl>
            <c:dLbl>
              <c:idx val="2"/>
              <c:layout>
                <c:manualLayout>
                  <c:x val="1.566751186998095E-2"/>
                  <c:y val="-1.3630911506009834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333-42A9-9B0C-1CAB43911746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333-42A9-9B0C-1CAB439117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94</c:v>
                </c:pt>
                <c:pt idx="1">
                  <c:v>4</c:v>
                </c:pt>
                <c:pt idx="2">
                  <c:v>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33-42A9-9B0C-1CAB4391174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Graduate/Law      </a:t>
            </a:r>
          </a:p>
        </c:rich>
      </c:tx>
      <c:layout>
        <c:manualLayout>
          <c:xMode val="edge"/>
          <c:yMode val="edge"/>
          <c:x val="0.230848022017500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7.5240109918282162E-3"/>
                  <c:y val="-0.4263067573504497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Many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349532889183173"/>
          <c:y val="3.7929063430978599E-2"/>
          <c:w val="0.19650467110816824"/>
          <c:h val="0.885895012778442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Undergraduate</a:t>
            </a:r>
          </a:p>
        </c:rich>
      </c:tx>
      <c:layout>
        <c:manualLayout>
          <c:xMode val="edge"/>
          <c:yMode val="edge"/>
          <c:x val="0.3288382873963239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333-42A9-9B0C-1CAB43911746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333-42A9-9B0C-1CAB43911746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333-42A9-9B0C-1CAB43911746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333-42A9-9B0C-1CAB43911746}"/>
              </c:ext>
            </c:extLst>
          </c:dPt>
          <c:dLbls>
            <c:dLbl>
              <c:idx val="0"/>
              <c:layout>
                <c:manualLayout>
                  <c:x val="-3.3477386627168058E-2"/>
                  <c:y val="-0.34994960341949494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33-42A9-9B0C-1CAB43911746}"/>
                </c:ext>
              </c:extLst>
            </c:dLbl>
            <c:dLbl>
              <c:idx val="1"/>
              <c:layout>
                <c:manualLayout>
                  <c:x val="8.0655461446490162E-2"/>
                  <c:y val="-3.3415917589244034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33-42A9-9B0C-1CAB43911746}"/>
                </c:ext>
              </c:extLst>
            </c:dLbl>
            <c:dLbl>
              <c:idx val="2"/>
              <c:layout>
                <c:manualLayout>
                  <c:x val="-4.9095669065244887E-2"/>
                  <c:y val="1.3639500612188417E-3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333-42A9-9B0C-1CAB43911746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333-42A9-9B0C-1CAB439117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98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33-42A9-9B0C-1CAB4391174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Graduate/Law      </a:t>
            </a:r>
          </a:p>
        </c:rich>
      </c:tx>
      <c:layout>
        <c:manualLayout>
          <c:xMode val="edge"/>
          <c:yMode val="edge"/>
          <c:x val="0.230848022017500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-1.0723445933746127E-3"/>
                  <c:y val="-0.4263067573504498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Many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349532889183173"/>
          <c:y val="3.7929063430978599E-2"/>
          <c:w val="0.19650467110816824"/>
          <c:h val="0.885895012778442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Undergraduate</a:t>
            </a:r>
          </a:p>
        </c:rich>
      </c:tx>
      <c:layout>
        <c:manualLayout>
          <c:xMode val="edge"/>
          <c:yMode val="edge"/>
          <c:x val="0.3288382873963239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333-42A9-9B0C-1CAB43911746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333-42A9-9B0C-1CAB43911746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333-42A9-9B0C-1CAB43911746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333-42A9-9B0C-1CAB43911746}"/>
              </c:ext>
            </c:extLst>
          </c:dPt>
          <c:dLbls>
            <c:dLbl>
              <c:idx val="0"/>
              <c:layout>
                <c:manualLayout>
                  <c:x val="-4.344095292489511E-2"/>
                  <c:y val="-0.3335873561485761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33-42A9-9B0C-1CAB43911746}"/>
                </c:ext>
              </c:extLst>
            </c:dLbl>
            <c:dLbl>
              <c:idx val="1"/>
              <c:layout>
                <c:manualLayout>
                  <c:x val="1.3401388936832468E-2"/>
                  <c:y val="2.1201779147453886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33-42A9-9B0C-1CAB43911746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333-42A9-9B0C-1CAB43911746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333-42A9-9B0C-1CAB439117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98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33-42A9-9B0C-1CAB4391174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Graduate/Law      </a:t>
            </a:r>
          </a:p>
        </c:rich>
      </c:tx>
      <c:layout>
        <c:manualLayout>
          <c:xMode val="edge"/>
          <c:yMode val="edge"/>
          <c:x val="0.230848022017500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C1-4663-9E60-B069230846DF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C1-4663-9E60-B069230846DF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C1-4663-9E60-B069230846DF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C1-4663-9E60-B069230846DF}"/>
              </c:ext>
            </c:extLst>
          </c:dPt>
          <c:dLbls>
            <c:dLbl>
              <c:idx val="0"/>
              <c:layout>
                <c:manualLayout>
                  <c:x val="-3.2214334896753199E-3"/>
                  <c:y val="-0.4263067573504498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0C1-4663-9E60-B069230846DF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0C1-4663-9E60-B069230846DF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0C1-4663-9E60-B069230846DF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0C1-4663-9E60-B069230846D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Many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C1-4663-9E60-B069230846D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349532889183173"/>
          <c:y val="3.7929063430978599E-2"/>
          <c:w val="0.19650467110816824"/>
          <c:h val="0.885895012778442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Undergraduate</a:t>
            </a:r>
          </a:p>
        </c:rich>
      </c:tx>
      <c:layout>
        <c:manualLayout>
          <c:xMode val="edge"/>
          <c:yMode val="edge"/>
          <c:x val="0.32883828739632398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Posted Mean and Hurtful Comments Online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333-42A9-9B0C-1CAB43911746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C333-42A9-9B0C-1CAB43911746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333-42A9-9B0C-1CAB43911746}"/>
              </c:ext>
            </c:extLst>
          </c:dPt>
          <c:dPt>
            <c:idx val="3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333-42A9-9B0C-1CAB43911746}"/>
              </c:ext>
            </c:extLst>
          </c:dPt>
          <c:dLbls>
            <c:dLbl>
              <c:idx val="0"/>
              <c:layout>
                <c:manualLayout>
                  <c:x val="-0.19538533896523264"/>
                  <c:y val="-0.2599572434294412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33-42A9-9B0C-1CAB43911746}"/>
                </c:ext>
              </c:extLst>
            </c:dLbl>
            <c:dLbl>
              <c:idx val="1"/>
              <c:layout>
                <c:manualLayout>
                  <c:x val="0.10556437719080779"/>
                  <c:y val="0.11664822156114735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33-42A9-9B0C-1CAB43911746}"/>
                </c:ext>
              </c:extLst>
            </c:dLbl>
            <c:dLbl>
              <c:idx val="2"/>
              <c:layout>
                <c:manualLayout>
                  <c:x val="5.3030787419859976E-2"/>
                  <c:y val="0.13771601065220948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333-42A9-9B0C-1CAB4391174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2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Never</c:v>
                </c:pt>
                <c:pt idx="1">
                  <c:v>Once</c:v>
                </c:pt>
                <c:pt idx="2">
                  <c:v>Few Times</c:v>
                </c:pt>
                <c:pt idx="3">
                  <c:v>Man Times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87</c:v>
                </c:pt>
                <c:pt idx="1">
                  <c:v>6</c:v>
                </c:pt>
                <c:pt idx="2">
                  <c:v>6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33-42A9-9B0C-1CAB4391174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3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4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5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D06B04-8FEC-4A29-B756-6A55FD17083E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E28DD-EF73-4FB0-860B-87597266B1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899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Shane Sharp, Northern Illinois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Spring 2022, slide </a:t>
            </a:r>
            <a:fld id="{84F471D3-C2C1-4C44-A266-596B4162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024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Shane Sharp, Northern Illinois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Spring 2022, slide </a:t>
            </a:r>
            <a:fld id="{84F471D3-C2C1-4C44-A266-596B4162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561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Shane Sharp, Northern Illinois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Spring 2022, slide </a:t>
            </a:r>
            <a:fld id="{84F471D3-C2C1-4C44-A266-596B4162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962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Shane Sharp, Northern Illinois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Spring 2022, slide </a:t>
            </a:r>
            <a:fld id="{84F471D3-C2C1-4C44-A266-596B4162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90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Shane Sharp, Northern Illinois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Spring 2022, slide </a:t>
            </a:r>
            <a:fld id="{84F471D3-C2C1-4C44-A266-596B4162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907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Shane Sharp, Northern Illinois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Spring 2022, slide </a:t>
            </a:r>
            <a:fld id="{84F471D3-C2C1-4C44-A266-596B4162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699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Shane Sharp, Northern Illinois University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Spring 2022, slide </a:t>
            </a:r>
            <a:fld id="{84F471D3-C2C1-4C44-A266-596B4162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717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Shane Sharp, Northern Illinois University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Spring 2022, slide </a:t>
            </a:r>
            <a:fld id="{84F471D3-C2C1-4C44-A266-596B4162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647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Shane Sharp, Northern Illinois University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Spring 2022, slide </a:t>
            </a:r>
            <a:fld id="{84F471D3-C2C1-4C44-A266-596B4162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279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Shane Sharp, Northern Illinois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Spring 2022, slide </a:t>
            </a:r>
            <a:fld id="{84F471D3-C2C1-4C44-A266-596B4162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555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Shane Sharp, Northern Illinois University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Spring 2022, slide </a:t>
            </a:r>
            <a:fld id="{84F471D3-C2C1-4C44-A266-596B4162F8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756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Prof. Shane Sharp, Northern Illinois University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Spring 2022, slide </a:t>
            </a:r>
            <a:fld id="{84F471D3-C2C1-4C44-A266-596B4162F8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428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13347"/>
            <a:ext cx="9144000" cy="4796590"/>
          </a:xfrm>
        </p:spPr>
        <p:txBody>
          <a:bodyPr>
            <a:normAutofit/>
          </a:bodyPr>
          <a:lstStyle/>
          <a:p>
            <a:r>
              <a:rPr lang="en-US" dirty="0"/>
              <a:t>Cyberbullying Survey Results - Students</a:t>
            </a:r>
            <a:br>
              <a:rPr lang="en-US" dirty="0"/>
            </a:br>
            <a:br>
              <a:rPr lang="en-US" dirty="0"/>
            </a:br>
            <a:r>
              <a:rPr lang="en-US" sz="4000" dirty="0"/>
              <a:t>Professor Shane Sharp</a:t>
            </a:r>
            <a:br>
              <a:rPr lang="en-US" sz="4000" dirty="0"/>
            </a:br>
            <a:r>
              <a:rPr lang="en-US" sz="4000" dirty="0"/>
              <a:t>Northern Illinois University</a:t>
            </a:r>
            <a:br>
              <a:rPr lang="en-US" sz="4000" dirty="0"/>
            </a:br>
            <a:r>
              <a:rPr lang="en-US" sz="4000" dirty="0"/>
              <a:t>Spring 2022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1F59DC-5E24-45EB-9450-EAB8B9A29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F94B6B-C715-4EA6-88D2-A6FEBF466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8EDEA4-F5B3-42E2-B6AB-A9C964A32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960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Spread Rumors Online</a:t>
            </a:r>
          </a:p>
        </p:txBody>
      </p:sp>
      <p:graphicFrame>
        <p:nvGraphicFramePr>
          <p:cNvPr id="6" name="Content Placeholder 5" descr="87% of undergraduate students reported they never experienced someone spreading rumors about them online. 6% experienced it once, 6% experienced it a few times and 1% experienced it many times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731573"/>
              </p:ext>
            </p:extLst>
          </p:nvPr>
        </p:nvGraphicFramePr>
        <p:xfrm>
          <a:off x="838200" y="1825625"/>
          <a:ext cx="5098576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5" descr="95% of graduate and law students reported they never experienced someone spreading rumors about them online. 2% experienced it once, and 3% experienced it a few times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7884730"/>
              </p:ext>
            </p:extLst>
          </p:nvPr>
        </p:nvGraphicFramePr>
        <p:xfrm>
          <a:off x="5444319" y="1825625"/>
          <a:ext cx="5909481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200DA4-15E4-46BD-9E79-A6F4C8489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E6C07A-8CDB-435A-A04C-087E9CA4E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B2AF63-F734-4CB5-8ABE-80A3BC4F9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553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Threatened Physical Violence Online</a:t>
            </a:r>
          </a:p>
        </p:txBody>
      </p:sp>
      <p:graphicFrame>
        <p:nvGraphicFramePr>
          <p:cNvPr id="6" name="Content Placeholder 5" descr="96% of undergraduate students reported they never experienced someone threatening physical violence toward them online. 2% experienced it once, and 2% experienced it a few times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7266129"/>
              </p:ext>
            </p:extLst>
          </p:nvPr>
        </p:nvGraphicFramePr>
        <p:xfrm>
          <a:off x="838200" y="1825625"/>
          <a:ext cx="5098576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5" descr="98% of graduate and law students reported they never experienced someone threatening physical violence toward them online. 2% experienced it once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4758117"/>
              </p:ext>
            </p:extLst>
          </p:nvPr>
        </p:nvGraphicFramePr>
        <p:xfrm>
          <a:off x="5444319" y="1825625"/>
          <a:ext cx="5909481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42BDB7-EB3B-46D5-B9E3-CE9BF3256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5247E7-1263-45CB-AADD-34C03A4C7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5DEB76-251D-4F9B-92CF-037898B7F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880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Pretended to Be Me Online</a:t>
            </a:r>
          </a:p>
        </p:txBody>
      </p:sp>
      <p:graphicFrame>
        <p:nvGraphicFramePr>
          <p:cNvPr id="6" name="Content Placeholder 5" descr="96% of undergraduate students reported they never experienced someone pretending to be them online. 2% experienced it once, and 2% experienced it a few times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7275827"/>
              </p:ext>
            </p:extLst>
          </p:nvPr>
        </p:nvGraphicFramePr>
        <p:xfrm>
          <a:off x="838200" y="1825625"/>
          <a:ext cx="5098576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5" descr="97% of graduate and law students reported they never experienced someone pretending to be them online. 3% experienced it once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4502419"/>
              </p:ext>
            </p:extLst>
          </p:nvPr>
        </p:nvGraphicFramePr>
        <p:xfrm>
          <a:off x="5444319" y="1825625"/>
          <a:ext cx="5909481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BDA530-E115-44E9-A6C5-5262AE258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20DBAE-4856-46A9-A656-F7F81D22B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775DE-4F83-4353-BD34-57A95EED8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0346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 a Threatening Email</a:t>
            </a:r>
          </a:p>
        </p:txBody>
      </p:sp>
      <p:graphicFrame>
        <p:nvGraphicFramePr>
          <p:cNvPr id="6" name="Content Placeholder 5" descr="97% of undergraduate students reported they never experienced someone sending them a threatening email. 2% experienced it once, and 1% experienced it a few times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4544460"/>
              </p:ext>
            </p:extLst>
          </p:nvPr>
        </p:nvGraphicFramePr>
        <p:xfrm>
          <a:off x="838200" y="1825625"/>
          <a:ext cx="5098576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5" descr="97% of graduate and law students reported they never experienced someone sending them a threatening email. 1% experienced it once, 1% experienced it a few times and 1% experienced it many times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9803019"/>
              </p:ext>
            </p:extLst>
          </p:nvPr>
        </p:nvGraphicFramePr>
        <p:xfrm>
          <a:off x="5444319" y="1825625"/>
          <a:ext cx="5909481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AD1CF6-F05B-4BF9-B62E-A23F53790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37E463-2911-4C75-906C-644A15A9B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2F157D-310E-41A0-AA73-13DF8DC23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8007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 a Threatening Text Message</a:t>
            </a:r>
          </a:p>
        </p:txBody>
      </p:sp>
      <p:graphicFrame>
        <p:nvGraphicFramePr>
          <p:cNvPr id="6" name="Content Placeholder 5" descr="88% of undergraduate students reported they never experienced someone sending them a threatening text. 7% experienced it once, 4% experienced it a few times and 1% experienced it many times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4637698"/>
              </p:ext>
            </p:extLst>
          </p:nvPr>
        </p:nvGraphicFramePr>
        <p:xfrm>
          <a:off x="838200" y="1825625"/>
          <a:ext cx="5098576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5" descr="95% of graduate and law students reported they never experienced someone sending them threatening texts. 2% experienced it once, 2% experienced it a few times and 1% experienced it many times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9066446"/>
              </p:ext>
            </p:extLst>
          </p:nvPr>
        </p:nvGraphicFramePr>
        <p:xfrm>
          <a:off x="5444319" y="1825625"/>
          <a:ext cx="5909481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3973AB-0983-4B05-817A-A78889B00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AD2231-14A8-42F8-92E2-5E8FD133C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7E1AF2-857D-423B-ACFA-772B87821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2506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 a Threatening Message Using Website or App</a:t>
            </a:r>
          </a:p>
        </p:txBody>
      </p:sp>
      <p:graphicFrame>
        <p:nvGraphicFramePr>
          <p:cNvPr id="6" name="Content Placeholder 5" descr="89% of undergraduate students reported they never experienced someone sending them a threatening message using a website or app. 7% experienced it once, and 4% experienced it a few times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093469"/>
              </p:ext>
            </p:extLst>
          </p:nvPr>
        </p:nvGraphicFramePr>
        <p:xfrm>
          <a:off x="838200" y="1825625"/>
          <a:ext cx="5098576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5" descr="96% of graduate and law students reported they never experienced someone sending them a threatening message using a website or app. 1% experienced it once, 2% experienced it a few times and 1% experienced it many times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1119309"/>
              </p:ext>
            </p:extLst>
          </p:nvPr>
        </p:nvGraphicFramePr>
        <p:xfrm>
          <a:off x="5444319" y="1825625"/>
          <a:ext cx="5909481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C11E2C-CFFC-4BBD-99F4-C3A1E6540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DD4D9B-EE43-4800-A44B-8B6E5492F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DE506F-72B3-41A5-893D-896E28C59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926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 an Unwanted Text Message Sexual in Nature</a:t>
            </a:r>
          </a:p>
        </p:txBody>
      </p:sp>
      <p:graphicFrame>
        <p:nvGraphicFramePr>
          <p:cNvPr id="6" name="Content Placeholder 5" descr="76% of undergraduate students reported they never experienced someone sending them a text that was sexual in nature. 5% experienced it once, 12% experienced it a few times and 7% experienced it many times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3181164"/>
              </p:ext>
            </p:extLst>
          </p:nvPr>
        </p:nvGraphicFramePr>
        <p:xfrm>
          <a:off x="838200" y="1825625"/>
          <a:ext cx="5098576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5" descr="89% of graduate and law students reported they never experienced someone sending unwanted texts that were sexual in nature. 4% experienced it once, 6% experienced it a few times and 2% experienced it many times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9627843"/>
              </p:ext>
            </p:extLst>
          </p:nvPr>
        </p:nvGraphicFramePr>
        <p:xfrm>
          <a:off x="5444319" y="1825625"/>
          <a:ext cx="5909481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66C7A8-151B-46ED-8BAB-38366A21A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71701E-D809-452A-9D10-53EB5AACA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8ABBCA-0D22-409B-869A-BEF889BD0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9928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Know the Person Doing Hurtful/Mean Things Online?</a:t>
            </a:r>
          </a:p>
        </p:txBody>
      </p:sp>
      <p:graphicFrame>
        <p:nvGraphicFramePr>
          <p:cNvPr id="6" name="Content Placeholder 5" descr="49% of undergraduates who experienced mean/hurtful things in a digital environment knew the person. 51% did not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8215867"/>
              </p:ext>
            </p:extLst>
          </p:nvPr>
        </p:nvGraphicFramePr>
        <p:xfrm>
          <a:off x="838200" y="1825625"/>
          <a:ext cx="5098576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5" descr="56% of graduate and law who experienced mean/hurtful things in a digital environment knew the person. 44% did not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8520456"/>
              </p:ext>
            </p:extLst>
          </p:nvPr>
        </p:nvGraphicFramePr>
        <p:xfrm>
          <a:off x="5444319" y="1825625"/>
          <a:ext cx="5909481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B476FA-2693-43C4-8E3E-BF5B2D59F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43838A-3A06-47A4-BBE5-4E946E02E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91D243-DED0-4874-9921-F7CEB488C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4762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Did Hurtful/Mean Things Online?</a:t>
            </a:r>
          </a:p>
        </p:txBody>
      </p:sp>
      <p:graphicFrame>
        <p:nvGraphicFramePr>
          <p:cNvPr id="6" name="Content Placeholder 5" descr="Of the students who knew the person harassing them in a digital environment, most of the perpetrators were not affiliated with NIU. Some were NIU students, and a few were another member of the NIU community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161689"/>
              </p:ext>
            </p:extLst>
          </p:nvPr>
        </p:nvGraphicFramePr>
        <p:xfrm>
          <a:off x="838200" y="1825625"/>
          <a:ext cx="11144534" cy="4575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0C4229-AD07-46C2-A8BD-795A8E8B8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9544E1-AB62-4150-9809-71199BDA4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7134D0-65DF-434A-91B7-1DA95FC0C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2711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3174"/>
          </a:xfrm>
        </p:spPr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2072"/>
            <a:ext cx="10515600" cy="5186149"/>
          </a:xfrm>
        </p:spPr>
        <p:txBody>
          <a:bodyPr>
            <a:normAutofit/>
          </a:bodyPr>
          <a:lstStyle/>
          <a:p>
            <a:r>
              <a:rPr lang="en-US" dirty="0"/>
              <a:t>The vast majority of NIU students don’t experience instances of cyberbullying. </a:t>
            </a:r>
          </a:p>
          <a:p>
            <a:endParaRPr lang="en-US" dirty="0"/>
          </a:p>
          <a:p>
            <a:pPr lvl="1"/>
            <a:r>
              <a:rPr lang="en-US" dirty="0"/>
              <a:t>Most frequently experienced is unsolicited “sexting;” posting mean and hurtful comments online; and spreading rumors online. </a:t>
            </a:r>
          </a:p>
          <a:p>
            <a:endParaRPr lang="en-US" dirty="0"/>
          </a:p>
          <a:p>
            <a:r>
              <a:rPr lang="en-US" dirty="0"/>
              <a:t>Of those that do experience instances of cyberbullying, most only experience it infrequently. </a:t>
            </a:r>
          </a:p>
          <a:p>
            <a:endParaRPr lang="en-US" dirty="0"/>
          </a:p>
          <a:p>
            <a:pPr lvl="1"/>
            <a:r>
              <a:rPr lang="en-US" dirty="0"/>
              <a:t>Very few only report experiencing instances of cyberbullying “many times.”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FDA6D-F592-45CF-B0D2-4AB8DCE92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58931A-45C9-440F-ACD5-2A0D44800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4A3F45-8799-4A6E-8F2C-89FD4A8FE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885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0469"/>
          </a:xfrm>
        </p:spPr>
        <p:txBody>
          <a:bodyPr/>
          <a:lstStyle/>
          <a:p>
            <a:r>
              <a:rPr lang="en-US" dirty="0"/>
              <a:t>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8549"/>
            <a:ext cx="10515600" cy="465930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Undergraduate Survey</a:t>
            </a:r>
          </a:p>
          <a:p>
            <a:endParaRPr lang="en-US" dirty="0"/>
          </a:p>
          <a:p>
            <a:pPr lvl="1"/>
            <a:r>
              <a:rPr lang="en-US" dirty="0"/>
              <a:t>Random sample of current undergraduate NIU students (email)</a:t>
            </a:r>
          </a:p>
          <a:p>
            <a:endParaRPr lang="en-US" dirty="0"/>
          </a:p>
          <a:p>
            <a:pPr lvl="1"/>
            <a:r>
              <a:rPr lang="en-US" dirty="0"/>
              <a:t>N=237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Response rate: 6%</a:t>
            </a:r>
          </a:p>
          <a:p>
            <a:endParaRPr lang="en-US" dirty="0"/>
          </a:p>
          <a:p>
            <a:r>
              <a:rPr lang="en-US" dirty="0"/>
              <a:t>Graduate/Law Survey</a:t>
            </a:r>
          </a:p>
          <a:p>
            <a:endParaRPr lang="en-US" dirty="0"/>
          </a:p>
          <a:p>
            <a:pPr lvl="1"/>
            <a:r>
              <a:rPr lang="en-US" dirty="0"/>
              <a:t>Random sample of current graduate and law students (email)</a:t>
            </a:r>
          </a:p>
          <a:p>
            <a:endParaRPr lang="en-US" dirty="0"/>
          </a:p>
          <a:p>
            <a:pPr lvl="1"/>
            <a:r>
              <a:rPr lang="en-US" dirty="0"/>
              <a:t>N=152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Response rate: 8%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919F40-23CB-42C9-A6CB-B7D763D19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C1840-98DF-48E7-B375-EB2148D4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CA7951-4965-4AC2-8AE7-26676CD76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6121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3174"/>
          </a:xfrm>
        </p:spPr>
        <p:txBody>
          <a:bodyPr/>
          <a:lstStyle/>
          <a:p>
            <a:r>
              <a:rPr lang="en-US" dirty="0"/>
              <a:t>Conclusions, </a:t>
            </a:r>
            <a:r>
              <a:rPr lang="en-US" dirty="0" err="1"/>
              <a:t>con’t</a:t>
            </a:r>
            <a:r>
              <a:rPr lang="en-US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2072"/>
            <a:ext cx="10515600" cy="5186149"/>
          </a:xfrm>
        </p:spPr>
        <p:txBody>
          <a:bodyPr>
            <a:normAutofit/>
          </a:bodyPr>
          <a:lstStyle/>
          <a:p>
            <a:r>
              <a:rPr lang="en-US" dirty="0"/>
              <a:t>Of those that have experienced cyberbullying in the past year, about split between knowing and not knowing who cyberbullied them. </a:t>
            </a:r>
          </a:p>
          <a:p>
            <a:endParaRPr lang="en-US" dirty="0"/>
          </a:p>
          <a:p>
            <a:r>
              <a:rPr lang="en-US" dirty="0"/>
              <a:t>Of those who know who cyberbullied them, it was usually someone outside the NIU community, followed by a fellow NIU student.</a:t>
            </a:r>
          </a:p>
          <a:p>
            <a:endParaRPr lang="en-US" dirty="0"/>
          </a:p>
          <a:p>
            <a:pPr lvl="1"/>
            <a:r>
              <a:rPr lang="en-US" dirty="0"/>
              <a:t>No single respondent reported being cyberbullied by an NIU faculty or staff member.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31C9E-63CB-467F-8DF8-6A78C3DDD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4B61F-6C12-47F2-BB18-E0124D810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A58872-172B-4735-83A0-A937C1FF8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371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0469"/>
          </a:xfrm>
        </p:spPr>
        <p:txBody>
          <a:bodyPr/>
          <a:lstStyle/>
          <a:p>
            <a:r>
              <a:rPr lang="en-US" dirty="0"/>
              <a:t>Main Items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8549"/>
            <a:ext cx="10515600" cy="465930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About how often have the following happened to you in the past year? (never, once, a few times, many times)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Someone posted mean or hurtful comments about me online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Someone posted a mean or hurtful picture of me online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Someone posted a mean or hurtful video of me online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Someone created a mean or hurtful web page about me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Someone spread rumors about me online 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Someone threatened physical violence towards me online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054F5-6C45-4AC0-AB79-654D32391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1DF6EC-70CA-4C24-8FB9-C1CF6A124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63095-B235-4530-994F-F16A45014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503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0469"/>
          </a:xfrm>
        </p:spPr>
        <p:txBody>
          <a:bodyPr/>
          <a:lstStyle/>
          <a:p>
            <a:r>
              <a:rPr lang="en-US" dirty="0"/>
              <a:t>Main Items, page 2.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8549"/>
            <a:ext cx="10515600" cy="482780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About how often have the following happened to you in the past year? (never, once, a few times, many times)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971550" lvl="1" indent="-514350">
              <a:buFont typeface="+mj-lt"/>
              <a:buAutoNum type="arabicPeriod" startAt="7"/>
            </a:pPr>
            <a:r>
              <a:rPr lang="en-US" dirty="0"/>
              <a:t>Someone pretended to be me online and acted in a way that was mean or hurtful to me</a:t>
            </a:r>
          </a:p>
          <a:p>
            <a:pPr marL="971550" lvl="1" indent="-514350">
              <a:buFont typeface="+mj-lt"/>
              <a:buAutoNum type="arabicPeriod" startAt="7"/>
            </a:pPr>
            <a:endParaRPr lang="en-US" dirty="0"/>
          </a:p>
          <a:p>
            <a:pPr marL="971550" lvl="1" indent="-514350">
              <a:buFont typeface="+mj-lt"/>
              <a:buAutoNum type="arabicPeriod" startAt="7"/>
            </a:pPr>
            <a:r>
              <a:rPr lang="en-US" dirty="0"/>
              <a:t>Someone sent me a threatening email</a:t>
            </a:r>
          </a:p>
          <a:p>
            <a:pPr marL="971550" lvl="1" indent="-514350">
              <a:buFont typeface="+mj-lt"/>
              <a:buAutoNum type="arabicPeriod" startAt="7"/>
            </a:pPr>
            <a:endParaRPr lang="en-US" dirty="0"/>
          </a:p>
          <a:p>
            <a:pPr marL="971550" lvl="1" indent="-514350">
              <a:buFont typeface="+mj-lt"/>
              <a:buAutoNum type="arabicPeriod" startAt="7"/>
            </a:pPr>
            <a:r>
              <a:rPr lang="en-US" dirty="0"/>
              <a:t>Someone sent me a threatening text message</a:t>
            </a:r>
          </a:p>
          <a:p>
            <a:pPr marL="971550" lvl="1" indent="-514350">
              <a:buFont typeface="+mj-lt"/>
              <a:buAutoNum type="arabicPeriod" startAt="7"/>
            </a:pPr>
            <a:endParaRPr lang="en-US" dirty="0"/>
          </a:p>
          <a:p>
            <a:pPr marL="971550" lvl="1" indent="-514350">
              <a:buFont typeface="+mj-lt"/>
              <a:buAutoNum type="arabicPeriod" startAt="7"/>
            </a:pPr>
            <a:r>
              <a:rPr lang="en-US" dirty="0"/>
              <a:t>Someone sent me a threatening message using a website or app (for example, Facebook Messenger or Instagram)</a:t>
            </a:r>
          </a:p>
          <a:p>
            <a:pPr marL="971550" lvl="1" indent="-514350">
              <a:buFont typeface="+mj-lt"/>
              <a:buAutoNum type="arabicPeriod" startAt="7"/>
            </a:pPr>
            <a:endParaRPr lang="en-US" dirty="0"/>
          </a:p>
          <a:p>
            <a:pPr marL="971550" lvl="1" indent="-514350">
              <a:buFont typeface="+mj-lt"/>
              <a:buAutoNum type="arabicPeriod" startAt="7"/>
            </a:pPr>
            <a:r>
              <a:rPr lang="en-US" dirty="0"/>
              <a:t>Someone sent me an unwanted text message that was sexual in nature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41BD4-1B81-4E8C-91E1-867E60D60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9787D1-F0ED-467B-94AA-95B356986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3A077-6353-4E0A-A519-7651AC216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717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0469"/>
          </a:xfrm>
        </p:spPr>
        <p:txBody>
          <a:bodyPr/>
          <a:lstStyle/>
          <a:p>
            <a:r>
              <a:rPr lang="en-US" dirty="0"/>
              <a:t>Main Items, page 3.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8549"/>
            <a:ext cx="10515600" cy="49541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Do you know the person(s) who did mean or hurtful things to you online or through text/email? (yes/no)</a:t>
            </a:r>
          </a:p>
          <a:p>
            <a:endParaRPr lang="en-US" dirty="0"/>
          </a:p>
          <a:p>
            <a:pPr lvl="1"/>
            <a:r>
              <a:rPr lang="en-US" dirty="0"/>
              <a:t>Only asked of those who reported experiencing some form of cyberbullying in the past year. </a:t>
            </a:r>
          </a:p>
          <a:p>
            <a:endParaRPr lang="en-US" dirty="0"/>
          </a:p>
          <a:p>
            <a:r>
              <a:rPr lang="en-US" dirty="0"/>
              <a:t>What person(s) did mean or hurtful things to you online or through electronic communication? (NIU faculty, NIU staff, NIU student, someone else at NIU, someone outside the NIU community)</a:t>
            </a:r>
          </a:p>
          <a:p>
            <a:endParaRPr lang="en-US" dirty="0"/>
          </a:p>
          <a:p>
            <a:pPr lvl="1"/>
            <a:r>
              <a:rPr lang="en-US" dirty="0"/>
              <a:t>Only asked of those who knew the person(s) cyberbullying them in the last year.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93EB8-2967-48B0-BE0F-F903C1E76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662BF-CFC3-413A-A014-AF4E12095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48E5D3-7D41-4DF3-85DC-7811124A6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0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Posted Mean or Hurtful Comments Online</a:t>
            </a:r>
          </a:p>
        </p:txBody>
      </p:sp>
      <p:graphicFrame>
        <p:nvGraphicFramePr>
          <p:cNvPr id="6" name="Content Placeholder 5" descr="84% of undergraduate students reported they never experienced someone posting mean or hurtful comments about them online. 9% experienced it once, 6% experienced it a few times and 1% experienced it many times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8262817"/>
              </p:ext>
            </p:extLst>
          </p:nvPr>
        </p:nvGraphicFramePr>
        <p:xfrm>
          <a:off x="838200" y="1825625"/>
          <a:ext cx="5098576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5" descr="89% of graduate and law students reported they never experienced someone posting mean or hurtful comments about them online. 7% experienced it once, and 4% experienced it a few times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871551"/>
              </p:ext>
            </p:extLst>
          </p:nvPr>
        </p:nvGraphicFramePr>
        <p:xfrm>
          <a:off x="5444319" y="1825625"/>
          <a:ext cx="5909481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27598B-E4CD-4BA1-BAE1-1ACABB01F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E3593E-C372-4929-A411-67BC8E32C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B0A6C7-4B6E-4D34-B567-99E6E193E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130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Posted Mean or Hurtful Picture Online</a:t>
            </a:r>
          </a:p>
        </p:txBody>
      </p:sp>
      <p:graphicFrame>
        <p:nvGraphicFramePr>
          <p:cNvPr id="6" name="Content Placeholder 5" descr="93% of undergraduate students reported they never experienced someone posting mean or hurtful pictures about them online. 4% experienced it once, and 3% experienced it a few times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6196300"/>
              </p:ext>
            </p:extLst>
          </p:nvPr>
        </p:nvGraphicFramePr>
        <p:xfrm>
          <a:off x="838200" y="1825625"/>
          <a:ext cx="5098576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5" descr="100% of graduate and law students reported they never experienced someone posting mean or hurtful pictures about them online.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7380767"/>
              </p:ext>
            </p:extLst>
          </p:nvPr>
        </p:nvGraphicFramePr>
        <p:xfrm>
          <a:off x="5444319" y="1825625"/>
          <a:ext cx="5909481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93D6B1-AB23-4FF9-BE4A-7E3C5C382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669718-1544-4878-B67A-55DB02143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3B6D5B-A839-4821-B483-A1085D475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562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Posted Mean or Hurtful Video Online</a:t>
            </a:r>
          </a:p>
        </p:txBody>
      </p:sp>
      <p:graphicFrame>
        <p:nvGraphicFramePr>
          <p:cNvPr id="6" name="Content Placeholder 5" descr="98% of undergraduate students reported they never experienced someone posting mean or hurtful videos about them online. 1% experienced it once, and 1% experienced it a few times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7806043"/>
              </p:ext>
            </p:extLst>
          </p:nvPr>
        </p:nvGraphicFramePr>
        <p:xfrm>
          <a:off x="838200" y="1825625"/>
          <a:ext cx="5098576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5" descr="100% of graduate and law students reported they never experienced someone posting mean or hurtful videos about them online.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0299283"/>
              </p:ext>
            </p:extLst>
          </p:nvPr>
        </p:nvGraphicFramePr>
        <p:xfrm>
          <a:off x="5444319" y="1825625"/>
          <a:ext cx="5909481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508565-3823-4228-ACEF-6DFC6BA03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7C9F76-4211-4B9E-B9FF-4FEABB38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AA78B5-9294-49C0-9D4D-4A298A527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940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Posted Mean or Hurtful Webpage</a:t>
            </a:r>
          </a:p>
        </p:txBody>
      </p:sp>
      <p:graphicFrame>
        <p:nvGraphicFramePr>
          <p:cNvPr id="6" name="Content Placeholder 5" descr="98% of undergraduate students reported they never experienced someone posting mean or hurtful webpages about them. 2% experienced it once.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7994853"/>
              </p:ext>
            </p:extLst>
          </p:nvPr>
        </p:nvGraphicFramePr>
        <p:xfrm>
          <a:off x="838200" y="1825625"/>
          <a:ext cx="5098576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ontent Placeholder 5" descr="100% of graduate and law students reported they never experienced someone posting a mean or hurtful website about them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9505914"/>
              </p:ext>
            </p:extLst>
          </p:nvPr>
        </p:nvGraphicFramePr>
        <p:xfrm>
          <a:off x="5444319" y="1825625"/>
          <a:ext cx="5909481" cy="465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3D8070-B7BE-4AB3-9D7D-F47CFD44E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Cyberbullying survey results - students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724091-7D99-4DF6-9287-8362F0C95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Shane Sharp, Northern Illinois University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4FE641-3FFB-4E72-8E01-7C5429AB7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Spring 2022, slide </a:t>
            </a:r>
            <a:fld id="{84F471D3-C2C1-4C44-A266-596B4162F80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736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2617</TotalTime>
  <Words>1018</Words>
  <Application>Microsoft Office PowerPoint</Application>
  <PresentationFormat>Widescreen</PresentationFormat>
  <Paragraphs>233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Cyberbullying Survey Results - Students  Professor Shane Sharp Northern Illinois University Spring 2022</vt:lpstr>
      <vt:lpstr>Data</vt:lpstr>
      <vt:lpstr>Main Items</vt:lpstr>
      <vt:lpstr>Main Items, page 2.</vt:lpstr>
      <vt:lpstr>Main Items, page 3.</vt:lpstr>
      <vt:lpstr>Posted Mean or Hurtful Comments Online</vt:lpstr>
      <vt:lpstr>Posted Mean or Hurtful Picture Online</vt:lpstr>
      <vt:lpstr>Posted Mean or Hurtful Video Online</vt:lpstr>
      <vt:lpstr>Posted Mean or Hurtful Webpage</vt:lpstr>
      <vt:lpstr>Spread Rumors Online</vt:lpstr>
      <vt:lpstr>Threatened Physical Violence Online</vt:lpstr>
      <vt:lpstr>Pretended to Be Me Online</vt:lpstr>
      <vt:lpstr>Sent a Threatening Email</vt:lpstr>
      <vt:lpstr>Sent a Threatening Text Message</vt:lpstr>
      <vt:lpstr>Sent a Threatening Message Using Website or App</vt:lpstr>
      <vt:lpstr>Sent an Unwanted Text Message Sexual in Nature</vt:lpstr>
      <vt:lpstr>Know the Person Doing Hurtful/Mean Things Online?</vt:lpstr>
      <vt:lpstr>Who Did Hurtful/Mean Things Online?</vt:lpstr>
      <vt:lpstr>Conclusions</vt:lpstr>
      <vt:lpstr>Conclusions, con’t.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Shane Sharp</dc:creator>
  <cp:lastModifiedBy>Holly</cp:lastModifiedBy>
  <cp:revision>16</cp:revision>
  <dcterms:created xsi:type="dcterms:W3CDTF">2022-02-19T15:29:08Z</dcterms:created>
  <dcterms:modified xsi:type="dcterms:W3CDTF">2022-04-22T17:02:39Z</dcterms:modified>
</cp:coreProperties>
</file>