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0" r:id="rId3"/>
    <p:sldId id="271" r:id="rId4"/>
    <p:sldId id="272" r:id="rId5"/>
    <p:sldId id="273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C5276-BEA2-46FC-8B1C-C9AD042F00C5}" v="388" dt="2022-04-22T17:01:35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9" autoAdjust="0"/>
  </p:normalViewPr>
  <p:slideViewPr>
    <p:cSldViewPr snapToGrid="0">
      <p:cViewPr varScale="1">
        <p:scale>
          <a:sx n="77" d="100"/>
          <a:sy n="77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y" userId="186368e7-9c26-4be8-81b8-a1200d472f12" providerId="ADAL" clId="{FE2C5276-BEA2-46FC-8B1C-C9AD042F00C5}"/>
    <pc:docChg chg="custSel modSld modMainMaster">
      <pc:chgData name="Holly" userId="186368e7-9c26-4be8-81b8-a1200d472f12" providerId="ADAL" clId="{FE2C5276-BEA2-46FC-8B1C-C9AD042F00C5}" dt="2022-04-22T17:01:54.995" v="506" actId="20577"/>
      <pc:docMkLst>
        <pc:docMk/>
      </pc:docMkLst>
      <pc:sldChg chg="delSp modSp mod">
        <pc:chgData name="Holly" userId="186368e7-9c26-4be8-81b8-a1200d472f12" providerId="ADAL" clId="{FE2C5276-BEA2-46FC-8B1C-C9AD042F00C5}" dt="2022-04-22T16:54:14.877" v="465" actId="20577"/>
        <pc:sldMkLst>
          <pc:docMk/>
          <pc:sldMk cId="4263960052" sldId="256"/>
        </pc:sldMkLst>
        <pc:spChg chg="mod">
          <ac:chgData name="Holly" userId="186368e7-9c26-4be8-81b8-a1200d472f12" providerId="ADAL" clId="{FE2C5276-BEA2-46FC-8B1C-C9AD042F00C5}" dt="2022-04-22T16:54:14.877" v="465" actId="20577"/>
          <ac:spMkLst>
            <pc:docMk/>
            <pc:sldMk cId="4263960052" sldId="256"/>
            <ac:spMk id="2" creationId="{00000000-0000-0000-0000-000000000000}"/>
          </ac:spMkLst>
        </pc:spChg>
        <pc:spChg chg="del">
          <ac:chgData name="Holly" userId="186368e7-9c26-4be8-81b8-a1200d472f12" providerId="ADAL" clId="{FE2C5276-BEA2-46FC-8B1C-C9AD042F00C5}" dt="2022-04-22T16:34:55.545" v="0" actId="478"/>
          <ac:spMkLst>
            <pc:docMk/>
            <pc:sldMk cId="4263960052" sldId="256"/>
            <ac:spMk id="3" creationId="{00000000-0000-0000-0000-000000000000}"/>
          </ac:spMkLst>
        </pc:spChg>
      </pc:sldChg>
      <pc:sldChg chg="modSp">
        <pc:chgData name="Holly" userId="186368e7-9c26-4be8-81b8-a1200d472f12" providerId="ADAL" clId="{FE2C5276-BEA2-46FC-8B1C-C9AD042F00C5}" dt="2022-04-22T16:45:19.987" v="28" actId="962"/>
        <pc:sldMkLst>
          <pc:docMk/>
          <pc:sldMk cId="3931130441" sldId="257"/>
        </pc:sldMkLst>
        <pc:graphicFrameChg chg="mod">
          <ac:chgData name="Holly" userId="186368e7-9c26-4be8-81b8-a1200d472f12" providerId="ADAL" clId="{FE2C5276-BEA2-46FC-8B1C-C9AD042F00C5}" dt="2022-04-22T16:45:19.987" v="28" actId="962"/>
          <ac:graphicFrameMkLst>
            <pc:docMk/>
            <pc:sldMk cId="3931130441" sldId="257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6:36.375" v="54" actId="962"/>
        <pc:sldMkLst>
          <pc:docMk/>
          <pc:sldMk cId="1770562910" sldId="258"/>
        </pc:sldMkLst>
        <pc:graphicFrameChg chg="mod">
          <ac:chgData name="Holly" userId="186368e7-9c26-4be8-81b8-a1200d472f12" providerId="ADAL" clId="{FE2C5276-BEA2-46FC-8B1C-C9AD042F00C5}" dt="2022-04-22T16:46:36.375" v="54" actId="962"/>
          <ac:graphicFrameMkLst>
            <pc:docMk/>
            <pc:sldMk cId="1770562910" sldId="258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6:52.696" v="74" actId="962"/>
        <pc:sldMkLst>
          <pc:docMk/>
          <pc:sldMk cId="3813940682" sldId="259"/>
        </pc:sldMkLst>
        <pc:graphicFrameChg chg="mod">
          <ac:chgData name="Holly" userId="186368e7-9c26-4be8-81b8-a1200d472f12" providerId="ADAL" clId="{FE2C5276-BEA2-46FC-8B1C-C9AD042F00C5}" dt="2022-04-22T16:46:52.696" v="74" actId="962"/>
          <ac:graphicFrameMkLst>
            <pc:docMk/>
            <pc:sldMk cId="3813940682" sldId="259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7:26.371" v="98" actId="962"/>
        <pc:sldMkLst>
          <pc:docMk/>
          <pc:sldMk cId="678736562" sldId="260"/>
        </pc:sldMkLst>
        <pc:graphicFrameChg chg="mod">
          <ac:chgData name="Holly" userId="186368e7-9c26-4be8-81b8-a1200d472f12" providerId="ADAL" clId="{FE2C5276-BEA2-46FC-8B1C-C9AD042F00C5}" dt="2022-04-22T16:47:26.371" v="98" actId="962"/>
          <ac:graphicFrameMkLst>
            <pc:docMk/>
            <pc:sldMk cId="678736562" sldId="260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7:57.399" v="122" actId="962"/>
        <pc:sldMkLst>
          <pc:docMk/>
          <pc:sldMk cId="3792553448" sldId="261"/>
        </pc:sldMkLst>
        <pc:graphicFrameChg chg="mod">
          <ac:chgData name="Holly" userId="186368e7-9c26-4be8-81b8-a1200d472f12" providerId="ADAL" clId="{FE2C5276-BEA2-46FC-8B1C-C9AD042F00C5}" dt="2022-04-22T16:47:57.399" v="122" actId="962"/>
          <ac:graphicFrameMkLst>
            <pc:docMk/>
            <pc:sldMk cId="3792553448" sldId="261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8:28.111" v="148" actId="962"/>
        <pc:sldMkLst>
          <pc:docMk/>
          <pc:sldMk cId="3854880941" sldId="262"/>
        </pc:sldMkLst>
        <pc:graphicFrameChg chg="mod">
          <ac:chgData name="Holly" userId="186368e7-9c26-4be8-81b8-a1200d472f12" providerId="ADAL" clId="{FE2C5276-BEA2-46FC-8B1C-C9AD042F00C5}" dt="2022-04-22T16:48:28.111" v="148" actId="962"/>
          <ac:graphicFrameMkLst>
            <pc:docMk/>
            <pc:sldMk cId="3854880941" sldId="262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9:25.534" v="174" actId="962"/>
        <pc:sldMkLst>
          <pc:docMk/>
          <pc:sldMk cId="3410034620" sldId="263"/>
        </pc:sldMkLst>
        <pc:graphicFrameChg chg="mod">
          <ac:chgData name="Holly" userId="186368e7-9c26-4be8-81b8-a1200d472f12" providerId="ADAL" clId="{FE2C5276-BEA2-46FC-8B1C-C9AD042F00C5}" dt="2022-04-22T16:49:25.534" v="174" actId="962"/>
          <ac:graphicFrameMkLst>
            <pc:docMk/>
            <pc:sldMk cId="3410034620" sldId="263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49:53.432" v="200" actId="962"/>
        <pc:sldMkLst>
          <pc:docMk/>
          <pc:sldMk cId="2496800794" sldId="264"/>
        </pc:sldMkLst>
        <pc:graphicFrameChg chg="mod">
          <ac:chgData name="Holly" userId="186368e7-9c26-4be8-81b8-a1200d472f12" providerId="ADAL" clId="{FE2C5276-BEA2-46FC-8B1C-C9AD042F00C5}" dt="2022-04-22T16:49:53.432" v="200" actId="962"/>
          <ac:graphicFrameMkLst>
            <pc:docMk/>
            <pc:sldMk cId="2496800794" sldId="264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50:30.040" v="226" actId="962"/>
        <pc:sldMkLst>
          <pc:docMk/>
          <pc:sldMk cId="1965250681" sldId="265"/>
        </pc:sldMkLst>
        <pc:graphicFrameChg chg="mod">
          <ac:chgData name="Holly" userId="186368e7-9c26-4be8-81b8-a1200d472f12" providerId="ADAL" clId="{FE2C5276-BEA2-46FC-8B1C-C9AD042F00C5}" dt="2022-04-22T16:50:30.040" v="226" actId="962"/>
          <ac:graphicFrameMkLst>
            <pc:docMk/>
            <pc:sldMk cId="1965250681" sldId="265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51:02.169" v="256" actId="962"/>
        <pc:sldMkLst>
          <pc:docMk/>
          <pc:sldMk cId="212392674" sldId="266"/>
        </pc:sldMkLst>
        <pc:graphicFrameChg chg="mod">
          <ac:chgData name="Holly" userId="186368e7-9c26-4be8-81b8-a1200d472f12" providerId="ADAL" clId="{FE2C5276-BEA2-46FC-8B1C-C9AD042F00C5}" dt="2022-04-22T16:51:02.169" v="256" actId="962"/>
          <ac:graphicFrameMkLst>
            <pc:docMk/>
            <pc:sldMk cId="212392674" sldId="266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51:50.747" v="284" actId="962"/>
        <pc:sldMkLst>
          <pc:docMk/>
          <pc:sldMk cId="2579992826" sldId="267"/>
        </pc:sldMkLst>
        <pc:graphicFrameChg chg="mod">
          <ac:chgData name="Holly" userId="186368e7-9c26-4be8-81b8-a1200d472f12" providerId="ADAL" clId="{FE2C5276-BEA2-46FC-8B1C-C9AD042F00C5}" dt="2022-04-22T16:51:50.747" v="284" actId="962"/>
          <ac:graphicFrameMkLst>
            <pc:docMk/>
            <pc:sldMk cId="2579992826" sldId="267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52:18.741" v="308" actId="962"/>
        <pc:sldMkLst>
          <pc:docMk/>
          <pc:sldMk cId="3730476297" sldId="268"/>
        </pc:sldMkLst>
        <pc:graphicFrameChg chg="mod">
          <ac:chgData name="Holly" userId="186368e7-9c26-4be8-81b8-a1200d472f12" providerId="ADAL" clId="{FE2C5276-BEA2-46FC-8B1C-C9AD042F00C5}" dt="2022-04-22T16:52:18.741" v="308" actId="962"/>
          <ac:graphicFrameMkLst>
            <pc:docMk/>
            <pc:sldMk cId="3730476297" sldId="268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FE2C5276-BEA2-46FC-8B1C-C9AD042F00C5}" dt="2022-04-22T16:53:00.347" v="364" actId="962"/>
        <pc:sldMkLst>
          <pc:docMk/>
          <pc:sldMk cId="1121271126" sldId="269"/>
        </pc:sldMkLst>
        <pc:graphicFrameChg chg="mod">
          <ac:chgData name="Holly" userId="186368e7-9c26-4be8-81b8-a1200d472f12" providerId="ADAL" clId="{FE2C5276-BEA2-46FC-8B1C-C9AD042F00C5}" dt="2022-04-22T16:53:00.347" v="364" actId="962"/>
          <ac:graphicFrameMkLst>
            <pc:docMk/>
            <pc:sldMk cId="1121271126" sldId="269"/>
            <ac:graphicFrameMk id="6" creationId="{00000000-0000-0000-0000-000000000000}"/>
          </ac:graphicFrameMkLst>
        </pc:graphicFrameChg>
      </pc:sldChg>
      <pc:sldChg chg="modSp mod">
        <pc:chgData name="Holly" userId="186368e7-9c26-4be8-81b8-a1200d472f12" providerId="ADAL" clId="{FE2C5276-BEA2-46FC-8B1C-C9AD042F00C5}" dt="2022-04-22T16:53:19.596" v="378" actId="20577"/>
        <pc:sldMkLst>
          <pc:docMk/>
          <pc:sldMk cId="4035717057" sldId="272"/>
        </pc:sldMkLst>
        <pc:spChg chg="mod">
          <ac:chgData name="Holly" userId="186368e7-9c26-4be8-81b8-a1200d472f12" providerId="ADAL" clId="{FE2C5276-BEA2-46FC-8B1C-C9AD042F00C5}" dt="2022-04-22T16:53:19.596" v="378" actId="20577"/>
          <ac:spMkLst>
            <pc:docMk/>
            <pc:sldMk cId="4035717057" sldId="272"/>
            <ac:spMk id="2" creationId="{00000000-0000-0000-0000-000000000000}"/>
          </ac:spMkLst>
        </pc:spChg>
      </pc:sldChg>
      <pc:sldChg chg="modSp mod">
        <pc:chgData name="Holly" userId="186368e7-9c26-4be8-81b8-a1200d472f12" providerId="ADAL" clId="{FE2C5276-BEA2-46FC-8B1C-C9AD042F00C5}" dt="2022-04-22T16:53:13.102" v="371" actId="20577"/>
        <pc:sldMkLst>
          <pc:docMk/>
          <pc:sldMk cId="19380753" sldId="273"/>
        </pc:sldMkLst>
        <pc:spChg chg="mod">
          <ac:chgData name="Holly" userId="186368e7-9c26-4be8-81b8-a1200d472f12" providerId="ADAL" clId="{FE2C5276-BEA2-46FC-8B1C-C9AD042F00C5}" dt="2022-04-22T16:53:13.102" v="371" actId="20577"/>
          <ac:spMkLst>
            <pc:docMk/>
            <pc:sldMk cId="19380753" sldId="273"/>
            <ac:spMk id="2" creationId="{00000000-0000-0000-0000-000000000000}"/>
          </ac:spMkLst>
        </pc:spChg>
      </pc:sldChg>
      <pc:sldChg chg="modSp mod">
        <pc:chgData name="Holly" userId="186368e7-9c26-4be8-81b8-a1200d472f12" providerId="ADAL" clId="{FE2C5276-BEA2-46FC-8B1C-C9AD042F00C5}" dt="2022-04-22T17:01:54.995" v="506" actId="20577"/>
        <pc:sldMkLst>
          <pc:docMk/>
          <pc:sldMk cId="3116885242" sldId="274"/>
        </pc:sldMkLst>
        <pc:spChg chg="mod">
          <ac:chgData name="Holly" userId="186368e7-9c26-4be8-81b8-a1200d472f12" providerId="ADAL" clId="{FE2C5276-BEA2-46FC-8B1C-C9AD042F00C5}" dt="2022-04-22T17:01:54.995" v="506" actId="20577"/>
          <ac:spMkLst>
            <pc:docMk/>
            <pc:sldMk cId="3116885242" sldId="274"/>
            <ac:spMk id="3" creationId="{00000000-0000-0000-0000-000000000000}"/>
          </ac:spMkLst>
        </pc:spChg>
      </pc:sldChg>
      <pc:sldChg chg="modSp mod">
        <pc:chgData name="Holly" userId="186368e7-9c26-4be8-81b8-a1200d472f12" providerId="ADAL" clId="{FE2C5276-BEA2-46FC-8B1C-C9AD042F00C5}" dt="2022-04-22T16:53:26.541" v="391" actId="20577"/>
        <pc:sldMkLst>
          <pc:docMk/>
          <pc:sldMk cId="2197371065" sldId="275"/>
        </pc:sldMkLst>
        <pc:spChg chg="mod">
          <ac:chgData name="Holly" userId="186368e7-9c26-4be8-81b8-a1200d472f12" providerId="ADAL" clId="{FE2C5276-BEA2-46FC-8B1C-C9AD042F00C5}" dt="2022-04-22T16:53:26.541" v="391" actId="20577"/>
          <ac:spMkLst>
            <pc:docMk/>
            <pc:sldMk cId="2197371065" sldId="275"/>
            <ac:spMk id="2" creationId="{00000000-0000-0000-0000-000000000000}"/>
          </ac:spMkLst>
        </pc:spChg>
      </pc:sldChg>
      <pc:sldMasterChg chg="modSp mod modSldLayout">
        <pc:chgData name="Holly" userId="186368e7-9c26-4be8-81b8-a1200d472f12" providerId="ADAL" clId="{FE2C5276-BEA2-46FC-8B1C-C9AD042F00C5}" dt="2022-04-22T17:00:47.158" v="501"/>
        <pc:sldMasterMkLst>
          <pc:docMk/>
          <pc:sldMasterMk cId="2532428903" sldId="2147483648"/>
        </pc:sldMasterMkLst>
        <pc:spChg chg="mod">
          <ac:chgData name="Holly" userId="186368e7-9c26-4be8-81b8-a1200d472f12" providerId="ADAL" clId="{FE2C5276-BEA2-46FC-8B1C-C9AD042F00C5}" dt="2022-04-22T16:59:46.629" v="476" actId="20577"/>
          <ac:spMkLst>
            <pc:docMk/>
            <pc:sldMasterMk cId="2532428903" sldId="2147483648"/>
            <ac:spMk id="4" creationId="{00000000-0000-0000-0000-000000000000}"/>
          </ac:spMkLst>
        </pc:spChg>
        <pc:spChg chg="mod">
          <ac:chgData name="Holly" userId="186368e7-9c26-4be8-81b8-a1200d472f12" providerId="ADAL" clId="{FE2C5276-BEA2-46FC-8B1C-C9AD042F00C5}" dt="2022-04-22T16:59:53.109" v="478" actId="20577"/>
          <ac:spMkLst>
            <pc:docMk/>
            <pc:sldMasterMk cId="2532428903" sldId="2147483648"/>
            <ac:spMk id="5" creationId="{00000000-0000-0000-0000-000000000000}"/>
          </ac:spMkLst>
        </pc:spChg>
        <pc:spChg chg="mod">
          <ac:chgData name="Holly" userId="186368e7-9c26-4be8-81b8-a1200d472f12" providerId="ADAL" clId="{FE2C5276-BEA2-46FC-8B1C-C9AD042F00C5}" dt="2022-04-22T16:59:59.236" v="479"/>
          <ac:spMkLst>
            <pc:docMk/>
            <pc:sldMasterMk cId="2532428903" sldId="2147483648"/>
            <ac:spMk id="6" creationId="{00000000-0000-0000-0000-000000000000}"/>
          </ac:spMkLst>
        </pc:spChg>
        <pc:sldLayoutChg chg="addSp delSp modSp">
          <pc:chgData name="Holly" userId="186368e7-9c26-4be8-81b8-a1200d472f12" providerId="ADAL" clId="{FE2C5276-BEA2-46FC-8B1C-C9AD042F00C5}" dt="2022-04-22T17:00:16.299" v="481"/>
          <pc:sldLayoutMkLst>
            <pc:docMk/>
            <pc:sldMasterMk cId="2532428903" sldId="2147483648"/>
            <pc:sldLayoutMk cId="1061024463" sldId="2147483649"/>
          </pc:sldLayoutMkLst>
          <pc:spChg chg="del">
            <ac:chgData name="Holly" userId="186368e7-9c26-4be8-81b8-a1200d472f12" providerId="ADAL" clId="{FE2C5276-BEA2-46FC-8B1C-C9AD042F00C5}" dt="2022-04-22T17:00:15.567" v="480"/>
            <ac:spMkLst>
              <pc:docMk/>
              <pc:sldMasterMk cId="2532428903" sldId="2147483648"/>
              <pc:sldLayoutMk cId="1061024463" sldId="2147483649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15.567" v="480"/>
            <ac:spMkLst>
              <pc:docMk/>
              <pc:sldMasterMk cId="2532428903" sldId="2147483648"/>
              <pc:sldLayoutMk cId="1061024463" sldId="2147483649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15.567" v="480"/>
            <ac:spMkLst>
              <pc:docMk/>
              <pc:sldMasterMk cId="2532428903" sldId="2147483648"/>
              <pc:sldLayoutMk cId="1061024463" sldId="2147483649"/>
              <ac:spMk id="6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16.299" v="481"/>
            <ac:spMkLst>
              <pc:docMk/>
              <pc:sldMasterMk cId="2532428903" sldId="2147483648"/>
              <pc:sldLayoutMk cId="1061024463" sldId="2147483649"/>
              <ac:spMk id="7" creationId="{2A295743-201B-405C-BC6B-C8DB4949269F}"/>
            </ac:spMkLst>
          </pc:spChg>
          <pc:spChg chg="add mod">
            <ac:chgData name="Holly" userId="186368e7-9c26-4be8-81b8-a1200d472f12" providerId="ADAL" clId="{FE2C5276-BEA2-46FC-8B1C-C9AD042F00C5}" dt="2022-04-22T17:00:16.299" v="481"/>
            <ac:spMkLst>
              <pc:docMk/>
              <pc:sldMasterMk cId="2532428903" sldId="2147483648"/>
              <pc:sldLayoutMk cId="1061024463" sldId="2147483649"/>
              <ac:spMk id="8" creationId="{AB5AD857-0A98-43C7-8874-EF2306CC52DF}"/>
            </ac:spMkLst>
          </pc:spChg>
          <pc:spChg chg="add mod">
            <ac:chgData name="Holly" userId="186368e7-9c26-4be8-81b8-a1200d472f12" providerId="ADAL" clId="{FE2C5276-BEA2-46FC-8B1C-C9AD042F00C5}" dt="2022-04-22T17:00:16.299" v="481"/>
            <ac:spMkLst>
              <pc:docMk/>
              <pc:sldMasterMk cId="2532428903" sldId="2147483648"/>
              <pc:sldLayoutMk cId="1061024463" sldId="2147483649"/>
              <ac:spMk id="9" creationId="{DFF92F49-2529-416D-B467-E93AB14DA51F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19.860" v="483"/>
          <pc:sldLayoutMkLst>
            <pc:docMk/>
            <pc:sldMasterMk cId="2532428903" sldId="2147483648"/>
            <pc:sldLayoutMk cId="167890660" sldId="2147483650"/>
          </pc:sldLayoutMkLst>
          <pc:spChg chg="del">
            <ac:chgData name="Holly" userId="186368e7-9c26-4be8-81b8-a1200d472f12" providerId="ADAL" clId="{FE2C5276-BEA2-46FC-8B1C-C9AD042F00C5}" dt="2022-04-22T17:00:19.559" v="482"/>
            <ac:spMkLst>
              <pc:docMk/>
              <pc:sldMasterMk cId="2532428903" sldId="2147483648"/>
              <pc:sldLayoutMk cId="167890660" sldId="2147483650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19.559" v="482"/>
            <ac:spMkLst>
              <pc:docMk/>
              <pc:sldMasterMk cId="2532428903" sldId="2147483648"/>
              <pc:sldLayoutMk cId="167890660" sldId="2147483650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19.559" v="482"/>
            <ac:spMkLst>
              <pc:docMk/>
              <pc:sldMasterMk cId="2532428903" sldId="2147483648"/>
              <pc:sldLayoutMk cId="167890660" sldId="2147483650"/>
              <ac:spMk id="6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19.860" v="483"/>
            <ac:spMkLst>
              <pc:docMk/>
              <pc:sldMasterMk cId="2532428903" sldId="2147483648"/>
              <pc:sldLayoutMk cId="167890660" sldId="2147483650"/>
              <ac:spMk id="7" creationId="{E8E0117A-1EC6-43DD-90C3-C3C23082DF05}"/>
            </ac:spMkLst>
          </pc:spChg>
          <pc:spChg chg="add mod">
            <ac:chgData name="Holly" userId="186368e7-9c26-4be8-81b8-a1200d472f12" providerId="ADAL" clId="{FE2C5276-BEA2-46FC-8B1C-C9AD042F00C5}" dt="2022-04-22T17:00:19.860" v="483"/>
            <ac:spMkLst>
              <pc:docMk/>
              <pc:sldMasterMk cId="2532428903" sldId="2147483648"/>
              <pc:sldLayoutMk cId="167890660" sldId="2147483650"/>
              <ac:spMk id="8" creationId="{0729E888-8D5B-45B2-A30B-F91276C760A2}"/>
            </ac:spMkLst>
          </pc:spChg>
          <pc:spChg chg="add mod">
            <ac:chgData name="Holly" userId="186368e7-9c26-4be8-81b8-a1200d472f12" providerId="ADAL" clId="{FE2C5276-BEA2-46FC-8B1C-C9AD042F00C5}" dt="2022-04-22T17:00:19.860" v="483"/>
            <ac:spMkLst>
              <pc:docMk/>
              <pc:sldMasterMk cId="2532428903" sldId="2147483648"/>
              <pc:sldLayoutMk cId="167890660" sldId="2147483650"/>
              <ac:spMk id="9" creationId="{F3E22184-7333-4F8E-B2EB-D94D6C858994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22.296" v="485"/>
          <pc:sldLayoutMkLst>
            <pc:docMk/>
            <pc:sldMasterMk cId="2532428903" sldId="2147483648"/>
            <pc:sldLayoutMk cId="1192907646" sldId="2147483651"/>
          </pc:sldLayoutMkLst>
          <pc:spChg chg="del">
            <ac:chgData name="Holly" userId="186368e7-9c26-4be8-81b8-a1200d472f12" providerId="ADAL" clId="{FE2C5276-BEA2-46FC-8B1C-C9AD042F00C5}" dt="2022-04-22T17:00:21.981" v="484"/>
            <ac:spMkLst>
              <pc:docMk/>
              <pc:sldMasterMk cId="2532428903" sldId="2147483648"/>
              <pc:sldLayoutMk cId="1192907646" sldId="2147483651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1.981" v="484"/>
            <ac:spMkLst>
              <pc:docMk/>
              <pc:sldMasterMk cId="2532428903" sldId="2147483648"/>
              <pc:sldLayoutMk cId="1192907646" sldId="2147483651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1.981" v="484"/>
            <ac:spMkLst>
              <pc:docMk/>
              <pc:sldMasterMk cId="2532428903" sldId="2147483648"/>
              <pc:sldLayoutMk cId="1192907646" sldId="2147483651"/>
              <ac:spMk id="6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22.296" v="485"/>
            <ac:spMkLst>
              <pc:docMk/>
              <pc:sldMasterMk cId="2532428903" sldId="2147483648"/>
              <pc:sldLayoutMk cId="1192907646" sldId="2147483651"/>
              <ac:spMk id="7" creationId="{CF36A53F-A8AE-4BC4-B921-55BD4007BA88}"/>
            </ac:spMkLst>
          </pc:spChg>
          <pc:spChg chg="add mod">
            <ac:chgData name="Holly" userId="186368e7-9c26-4be8-81b8-a1200d472f12" providerId="ADAL" clId="{FE2C5276-BEA2-46FC-8B1C-C9AD042F00C5}" dt="2022-04-22T17:00:22.296" v="485"/>
            <ac:spMkLst>
              <pc:docMk/>
              <pc:sldMasterMk cId="2532428903" sldId="2147483648"/>
              <pc:sldLayoutMk cId="1192907646" sldId="2147483651"/>
              <ac:spMk id="8" creationId="{DD2EC616-ACCC-478C-AADA-57321490C89B}"/>
            </ac:spMkLst>
          </pc:spChg>
          <pc:spChg chg="add mod">
            <ac:chgData name="Holly" userId="186368e7-9c26-4be8-81b8-a1200d472f12" providerId="ADAL" clId="{FE2C5276-BEA2-46FC-8B1C-C9AD042F00C5}" dt="2022-04-22T17:00:22.296" v="485"/>
            <ac:spMkLst>
              <pc:docMk/>
              <pc:sldMasterMk cId="2532428903" sldId="2147483648"/>
              <pc:sldLayoutMk cId="1192907646" sldId="2147483651"/>
              <ac:spMk id="9" creationId="{3C19A2BA-A7F0-4016-A69C-C5D3A86F55A5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25.154" v="487"/>
          <pc:sldLayoutMkLst>
            <pc:docMk/>
            <pc:sldMasterMk cId="2532428903" sldId="2147483648"/>
            <pc:sldLayoutMk cId="4242699076" sldId="2147483652"/>
          </pc:sldLayoutMkLst>
          <pc:spChg chg="del">
            <ac:chgData name="Holly" userId="186368e7-9c26-4be8-81b8-a1200d472f12" providerId="ADAL" clId="{FE2C5276-BEA2-46FC-8B1C-C9AD042F00C5}" dt="2022-04-22T17:00:24.815" v="486"/>
            <ac:spMkLst>
              <pc:docMk/>
              <pc:sldMasterMk cId="2532428903" sldId="2147483648"/>
              <pc:sldLayoutMk cId="4242699076" sldId="2147483652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4.815" v="486"/>
            <ac:spMkLst>
              <pc:docMk/>
              <pc:sldMasterMk cId="2532428903" sldId="2147483648"/>
              <pc:sldLayoutMk cId="4242699076" sldId="2147483652"/>
              <ac:spMk id="6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4.815" v="486"/>
            <ac:spMkLst>
              <pc:docMk/>
              <pc:sldMasterMk cId="2532428903" sldId="2147483648"/>
              <pc:sldLayoutMk cId="4242699076" sldId="2147483652"/>
              <ac:spMk id="7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25.154" v="487"/>
            <ac:spMkLst>
              <pc:docMk/>
              <pc:sldMasterMk cId="2532428903" sldId="2147483648"/>
              <pc:sldLayoutMk cId="4242699076" sldId="2147483652"/>
              <ac:spMk id="8" creationId="{E7A8C883-1DCB-432C-9BE3-2E5F8E40E3BC}"/>
            </ac:spMkLst>
          </pc:spChg>
          <pc:spChg chg="add mod">
            <ac:chgData name="Holly" userId="186368e7-9c26-4be8-81b8-a1200d472f12" providerId="ADAL" clId="{FE2C5276-BEA2-46FC-8B1C-C9AD042F00C5}" dt="2022-04-22T17:00:25.154" v="487"/>
            <ac:spMkLst>
              <pc:docMk/>
              <pc:sldMasterMk cId="2532428903" sldId="2147483648"/>
              <pc:sldLayoutMk cId="4242699076" sldId="2147483652"/>
              <ac:spMk id="9" creationId="{074A0CF0-46FE-41FF-BCE2-22F02E90DF14}"/>
            </ac:spMkLst>
          </pc:spChg>
          <pc:spChg chg="add mod">
            <ac:chgData name="Holly" userId="186368e7-9c26-4be8-81b8-a1200d472f12" providerId="ADAL" clId="{FE2C5276-BEA2-46FC-8B1C-C9AD042F00C5}" dt="2022-04-22T17:00:25.154" v="487"/>
            <ac:spMkLst>
              <pc:docMk/>
              <pc:sldMasterMk cId="2532428903" sldId="2147483648"/>
              <pc:sldLayoutMk cId="4242699076" sldId="2147483652"/>
              <ac:spMk id="10" creationId="{90DF8E25-E6D6-4BDA-8AB7-C4F60E3531C9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28.244" v="489"/>
          <pc:sldLayoutMkLst>
            <pc:docMk/>
            <pc:sldMasterMk cId="2532428903" sldId="2147483648"/>
            <pc:sldLayoutMk cId="476717924" sldId="2147483653"/>
          </pc:sldLayoutMkLst>
          <pc:spChg chg="del">
            <ac:chgData name="Holly" userId="186368e7-9c26-4be8-81b8-a1200d472f12" providerId="ADAL" clId="{FE2C5276-BEA2-46FC-8B1C-C9AD042F00C5}" dt="2022-04-22T17:00:27.938" v="488"/>
            <ac:spMkLst>
              <pc:docMk/>
              <pc:sldMasterMk cId="2532428903" sldId="2147483648"/>
              <pc:sldLayoutMk cId="476717924" sldId="2147483653"/>
              <ac:spMk id="7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7.938" v="488"/>
            <ac:spMkLst>
              <pc:docMk/>
              <pc:sldMasterMk cId="2532428903" sldId="2147483648"/>
              <pc:sldLayoutMk cId="476717924" sldId="2147483653"/>
              <ac:spMk id="8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27.938" v="488"/>
            <ac:spMkLst>
              <pc:docMk/>
              <pc:sldMasterMk cId="2532428903" sldId="2147483648"/>
              <pc:sldLayoutMk cId="476717924" sldId="2147483653"/>
              <ac:spMk id="9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28.244" v="489"/>
            <ac:spMkLst>
              <pc:docMk/>
              <pc:sldMasterMk cId="2532428903" sldId="2147483648"/>
              <pc:sldLayoutMk cId="476717924" sldId="2147483653"/>
              <ac:spMk id="10" creationId="{E14F97D3-E0FE-455F-9466-7E0CD24145B7}"/>
            </ac:spMkLst>
          </pc:spChg>
          <pc:spChg chg="add mod">
            <ac:chgData name="Holly" userId="186368e7-9c26-4be8-81b8-a1200d472f12" providerId="ADAL" clId="{FE2C5276-BEA2-46FC-8B1C-C9AD042F00C5}" dt="2022-04-22T17:00:28.244" v="489"/>
            <ac:spMkLst>
              <pc:docMk/>
              <pc:sldMasterMk cId="2532428903" sldId="2147483648"/>
              <pc:sldLayoutMk cId="476717924" sldId="2147483653"/>
              <ac:spMk id="11" creationId="{7F778EFC-D7E2-42A0-B64F-5407E69BE866}"/>
            </ac:spMkLst>
          </pc:spChg>
          <pc:spChg chg="add mod">
            <ac:chgData name="Holly" userId="186368e7-9c26-4be8-81b8-a1200d472f12" providerId="ADAL" clId="{FE2C5276-BEA2-46FC-8B1C-C9AD042F00C5}" dt="2022-04-22T17:00:28.244" v="489"/>
            <ac:spMkLst>
              <pc:docMk/>
              <pc:sldMasterMk cId="2532428903" sldId="2147483648"/>
              <pc:sldLayoutMk cId="476717924" sldId="2147483653"/>
              <ac:spMk id="12" creationId="{E3E18061-8558-4065-A768-F82305BD0991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30.443" v="491"/>
          <pc:sldLayoutMkLst>
            <pc:docMk/>
            <pc:sldMasterMk cId="2532428903" sldId="2147483648"/>
            <pc:sldLayoutMk cId="1500647459" sldId="2147483654"/>
          </pc:sldLayoutMkLst>
          <pc:spChg chg="del">
            <ac:chgData name="Holly" userId="186368e7-9c26-4be8-81b8-a1200d472f12" providerId="ADAL" clId="{FE2C5276-BEA2-46FC-8B1C-C9AD042F00C5}" dt="2022-04-22T17:00:30.196" v="490"/>
            <ac:spMkLst>
              <pc:docMk/>
              <pc:sldMasterMk cId="2532428903" sldId="2147483648"/>
              <pc:sldLayoutMk cId="1500647459" sldId="2147483654"/>
              <ac:spMk id="3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0.196" v="490"/>
            <ac:spMkLst>
              <pc:docMk/>
              <pc:sldMasterMk cId="2532428903" sldId="2147483648"/>
              <pc:sldLayoutMk cId="1500647459" sldId="2147483654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0.196" v="490"/>
            <ac:spMkLst>
              <pc:docMk/>
              <pc:sldMasterMk cId="2532428903" sldId="2147483648"/>
              <pc:sldLayoutMk cId="1500647459" sldId="2147483654"/>
              <ac:spMk id="5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30.443" v="491"/>
            <ac:spMkLst>
              <pc:docMk/>
              <pc:sldMasterMk cId="2532428903" sldId="2147483648"/>
              <pc:sldLayoutMk cId="1500647459" sldId="2147483654"/>
              <ac:spMk id="6" creationId="{273D0728-EDDF-481F-A69D-F2BAF439F16E}"/>
            </ac:spMkLst>
          </pc:spChg>
          <pc:spChg chg="add mod">
            <ac:chgData name="Holly" userId="186368e7-9c26-4be8-81b8-a1200d472f12" providerId="ADAL" clId="{FE2C5276-BEA2-46FC-8B1C-C9AD042F00C5}" dt="2022-04-22T17:00:30.443" v="491"/>
            <ac:spMkLst>
              <pc:docMk/>
              <pc:sldMasterMk cId="2532428903" sldId="2147483648"/>
              <pc:sldLayoutMk cId="1500647459" sldId="2147483654"/>
              <ac:spMk id="7" creationId="{07B1CE12-2F30-4106-A2FE-CF7278029473}"/>
            </ac:spMkLst>
          </pc:spChg>
          <pc:spChg chg="add mod">
            <ac:chgData name="Holly" userId="186368e7-9c26-4be8-81b8-a1200d472f12" providerId="ADAL" clId="{FE2C5276-BEA2-46FC-8B1C-C9AD042F00C5}" dt="2022-04-22T17:00:30.443" v="491"/>
            <ac:spMkLst>
              <pc:docMk/>
              <pc:sldMasterMk cId="2532428903" sldId="2147483648"/>
              <pc:sldLayoutMk cId="1500647459" sldId="2147483654"/>
              <ac:spMk id="8" creationId="{DCAFC1BE-9C6D-447D-AC1C-5A7A1C7E81FE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32.845" v="493"/>
          <pc:sldLayoutMkLst>
            <pc:docMk/>
            <pc:sldMasterMk cId="2532428903" sldId="2147483648"/>
            <pc:sldLayoutMk cId="3290279110" sldId="2147483655"/>
          </pc:sldLayoutMkLst>
          <pc:spChg chg="del">
            <ac:chgData name="Holly" userId="186368e7-9c26-4be8-81b8-a1200d472f12" providerId="ADAL" clId="{FE2C5276-BEA2-46FC-8B1C-C9AD042F00C5}" dt="2022-04-22T17:00:32.551" v="492"/>
            <ac:spMkLst>
              <pc:docMk/>
              <pc:sldMasterMk cId="2532428903" sldId="2147483648"/>
              <pc:sldLayoutMk cId="3290279110" sldId="2147483655"/>
              <ac:spMk id="2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2.551" v="492"/>
            <ac:spMkLst>
              <pc:docMk/>
              <pc:sldMasterMk cId="2532428903" sldId="2147483648"/>
              <pc:sldLayoutMk cId="3290279110" sldId="2147483655"/>
              <ac:spMk id="3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2.551" v="492"/>
            <ac:spMkLst>
              <pc:docMk/>
              <pc:sldMasterMk cId="2532428903" sldId="2147483648"/>
              <pc:sldLayoutMk cId="3290279110" sldId="2147483655"/>
              <ac:spMk id="4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32.845" v="493"/>
            <ac:spMkLst>
              <pc:docMk/>
              <pc:sldMasterMk cId="2532428903" sldId="2147483648"/>
              <pc:sldLayoutMk cId="3290279110" sldId="2147483655"/>
              <ac:spMk id="5" creationId="{223D2791-0C76-49AE-9FC9-A03C9927706C}"/>
            </ac:spMkLst>
          </pc:spChg>
          <pc:spChg chg="add mod">
            <ac:chgData name="Holly" userId="186368e7-9c26-4be8-81b8-a1200d472f12" providerId="ADAL" clId="{FE2C5276-BEA2-46FC-8B1C-C9AD042F00C5}" dt="2022-04-22T17:00:32.845" v="493"/>
            <ac:spMkLst>
              <pc:docMk/>
              <pc:sldMasterMk cId="2532428903" sldId="2147483648"/>
              <pc:sldLayoutMk cId="3290279110" sldId="2147483655"/>
              <ac:spMk id="6" creationId="{458EA796-C103-4752-9E7C-54FA527B853A}"/>
            </ac:spMkLst>
          </pc:spChg>
          <pc:spChg chg="add mod">
            <ac:chgData name="Holly" userId="186368e7-9c26-4be8-81b8-a1200d472f12" providerId="ADAL" clId="{FE2C5276-BEA2-46FC-8B1C-C9AD042F00C5}" dt="2022-04-22T17:00:32.845" v="493"/>
            <ac:spMkLst>
              <pc:docMk/>
              <pc:sldMasterMk cId="2532428903" sldId="2147483648"/>
              <pc:sldLayoutMk cId="3290279110" sldId="2147483655"/>
              <ac:spMk id="7" creationId="{501129F6-8C8A-4CA5-837B-332CD3DA84F0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35.458" v="495"/>
          <pc:sldLayoutMkLst>
            <pc:docMk/>
            <pc:sldMasterMk cId="2532428903" sldId="2147483648"/>
            <pc:sldLayoutMk cId="2850555897" sldId="2147483656"/>
          </pc:sldLayoutMkLst>
          <pc:spChg chg="del">
            <ac:chgData name="Holly" userId="186368e7-9c26-4be8-81b8-a1200d472f12" providerId="ADAL" clId="{FE2C5276-BEA2-46FC-8B1C-C9AD042F00C5}" dt="2022-04-22T17:00:35.104" v="494"/>
            <ac:spMkLst>
              <pc:docMk/>
              <pc:sldMasterMk cId="2532428903" sldId="2147483648"/>
              <pc:sldLayoutMk cId="2850555897" sldId="2147483656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5.104" v="494"/>
            <ac:spMkLst>
              <pc:docMk/>
              <pc:sldMasterMk cId="2532428903" sldId="2147483648"/>
              <pc:sldLayoutMk cId="2850555897" sldId="2147483656"/>
              <ac:spMk id="6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35.104" v="494"/>
            <ac:spMkLst>
              <pc:docMk/>
              <pc:sldMasterMk cId="2532428903" sldId="2147483648"/>
              <pc:sldLayoutMk cId="2850555897" sldId="2147483656"/>
              <ac:spMk id="7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35.458" v="495"/>
            <ac:spMkLst>
              <pc:docMk/>
              <pc:sldMasterMk cId="2532428903" sldId="2147483648"/>
              <pc:sldLayoutMk cId="2850555897" sldId="2147483656"/>
              <ac:spMk id="8" creationId="{B002A23A-083B-4D72-A50F-CBA4D01F5760}"/>
            </ac:spMkLst>
          </pc:spChg>
          <pc:spChg chg="add mod">
            <ac:chgData name="Holly" userId="186368e7-9c26-4be8-81b8-a1200d472f12" providerId="ADAL" clId="{FE2C5276-BEA2-46FC-8B1C-C9AD042F00C5}" dt="2022-04-22T17:00:35.458" v="495"/>
            <ac:spMkLst>
              <pc:docMk/>
              <pc:sldMasterMk cId="2532428903" sldId="2147483648"/>
              <pc:sldLayoutMk cId="2850555897" sldId="2147483656"/>
              <ac:spMk id="9" creationId="{0BD56219-52C2-436C-9FF9-ED9AD1647680}"/>
            </ac:spMkLst>
          </pc:spChg>
          <pc:spChg chg="add mod">
            <ac:chgData name="Holly" userId="186368e7-9c26-4be8-81b8-a1200d472f12" providerId="ADAL" clId="{FE2C5276-BEA2-46FC-8B1C-C9AD042F00C5}" dt="2022-04-22T17:00:35.458" v="495"/>
            <ac:spMkLst>
              <pc:docMk/>
              <pc:sldMasterMk cId="2532428903" sldId="2147483648"/>
              <pc:sldLayoutMk cId="2850555897" sldId="2147483656"/>
              <ac:spMk id="10" creationId="{B4A8E7E3-861E-4231-B1F7-0E21806FF592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41.061" v="497"/>
          <pc:sldLayoutMkLst>
            <pc:docMk/>
            <pc:sldMasterMk cId="2532428903" sldId="2147483648"/>
            <pc:sldLayoutMk cId="4066756541" sldId="2147483657"/>
          </pc:sldLayoutMkLst>
          <pc:spChg chg="del">
            <ac:chgData name="Holly" userId="186368e7-9c26-4be8-81b8-a1200d472f12" providerId="ADAL" clId="{FE2C5276-BEA2-46FC-8B1C-C9AD042F00C5}" dt="2022-04-22T17:00:40.498" v="496"/>
            <ac:spMkLst>
              <pc:docMk/>
              <pc:sldMasterMk cId="2532428903" sldId="2147483648"/>
              <pc:sldLayoutMk cId="4066756541" sldId="2147483657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0.498" v="496"/>
            <ac:spMkLst>
              <pc:docMk/>
              <pc:sldMasterMk cId="2532428903" sldId="2147483648"/>
              <pc:sldLayoutMk cId="4066756541" sldId="2147483657"/>
              <ac:spMk id="6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0.498" v="496"/>
            <ac:spMkLst>
              <pc:docMk/>
              <pc:sldMasterMk cId="2532428903" sldId="2147483648"/>
              <pc:sldLayoutMk cId="4066756541" sldId="2147483657"/>
              <ac:spMk id="7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41.061" v="497"/>
            <ac:spMkLst>
              <pc:docMk/>
              <pc:sldMasterMk cId="2532428903" sldId="2147483648"/>
              <pc:sldLayoutMk cId="4066756541" sldId="2147483657"/>
              <ac:spMk id="8" creationId="{79C200CD-B306-404F-8A6B-5928DB871C96}"/>
            </ac:spMkLst>
          </pc:spChg>
          <pc:spChg chg="add mod">
            <ac:chgData name="Holly" userId="186368e7-9c26-4be8-81b8-a1200d472f12" providerId="ADAL" clId="{FE2C5276-BEA2-46FC-8B1C-C9AD042F00C5}" dt="2022-04-22T17:00:41.061" v="497"/>
            <ac:spMkLst>
              <pc:docMk/>
              <pc:sldMasterMk cId="2532428903" sldId="2147483648"/>
              <pc:sldLayoutMk cId="4066756541" sldId="2147483657"/>
              <ac:spMk id="9" creationId="{E972D3A9-94D3-4E0B-9149-28A56E740572}"/>
            </ac:spMkLst>
          </pc:spChg>
          <pc:spChg chg="add mod">
            <ac:chgData name="Holly" userId="186368e7-9c26-4be8-81b8-a1200d472f12" providerId="ADAL" clId="{FE2C5276-BEA2-46FC-8B1C-C9AD042F00C5}" dt="2022-04-22T17:00:41.061" v="497"/>
            <ac:spMkLst>
              <pc:docMk/>
              <pc:sldMasterMk cId="2532428903" sldId="2147483648"/>
              <pc:sldLayoutMk cId="4066756541" sldId="2147483657"/>
              <ac:spMk id="10" creationId="{95C94770-200C-4B71-A5AC-8C3353A5DAA3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44.220" v="499"/>
          <pc:sldLayoutMkLst>
            <pc:docMk/>
            <pc:sldMasterMk cId="2532428903" sldId="2147483648"/>
            <pc:sldLayoutMk cId="3981561883" sldId="2147483658"/>
          </pc:sldLayoutMkLst>
          <pc:spChg chg="del">
            <ac:chgData name="Holly" userId="186368e7-9c26-4be8-81b8-a1200d472f12" providerId="ADAL" clId="{FE2C5276-BEA2-46FC-8B1C-C9AD042F00C5}" dt="2022-04-22T17:00:43.565" v="498"/>
            <ac:spMkLst>
              <pc:docMk/>
              <pc:sldMasterMk cId="2532428903" sldId="2147483648"/>
              <pc:sldLayoutMk cId="3981561883" sldId="2147483658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3.565" v="498"/>
            <ac:spMkLst>
              <pc:docMk/>
              <pc:sldMasterMk cId="2532428903" sldId="2147483648"/>
              <pc:sldLayoutMk cId="3981561883" sldId="2147483658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3.565" v="498"/>
            <ac:spMkLst>
              <pc:docMk/>
              <pc:sldMasterMk cId="2532428903" sldId="2147483648"/>
              <pc:sldLayoutMk cId="3981561883" sldId="2147483658"/>
              <ac:spMk id="6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44.220" v="499"/>
            <ac:spMkLst>
              <pc:docMk/>
              <pc:sldMasterMk cId="2532428903" sldId="2147483648"/>
              <pc:sldLayoutMk cId="3981561883" sldId="2147483658"/>
              <ac:spMk id="7" creationId="{D88992D9-6902-472C-9AD0-3C0F33EB612E}"/>
            </ac:spMkLst>
          </pc:spChg>
          <pc:spChg chg="add mod">
            <ac:chgData name="Holly" userId="186368e7-9c26-4be8-81b8-a1200d472f12" providerId="ADAL" clId="{FE2C5276-BEA2-46FC-8B1C-C9AD042F00C5}" dt="2022-04-22T17:00:44.220" v="499"/>
            <ac:spMkLst>
              <pc:docMk/>
              <pc:sldMasterMk cId="2532428903" sldId="2147483648"/>
              <pc:sldLayoutMk cId="3981561883" sldId="2147483658"/>
              <ac:spMk id="8" creationId="{7797389A-1CEB-432C-A43E-40FA7419F4AD}"/>
            </ac:spMkLst>
          </pc:spChg>
          <pc:spChg chg="add mod">
            <ac:chgData name="Holly" userId="186368e7-9c26-4be8-81b8-a1200d472f12" providerId="ADAL" clId="{FE2C5276-BEA2-46FC-8B1C-C9AD042F00C5}" dt="2022-04-22T17:00:44.220" v="499"/>
            <ac:spMkLst>
              <pc:docMk/>
              <pc:sldMasterMk cId="2532428903" sldId="2147483648"/>
              <pc:sldLayoutMk cId="3981561883" sldId="2147483658"/>
              <ac:spMk id="9" creationId="{6C3CC610-2D15-4423-B25A-09256DBE10F3}"/>
            </ac:spMkLst>
          </pc:spChg>
        </pc:sldLayoutChg>
        <pc:sldLayoutChg chg="addSp delSp modSp">
          <pc:chgData name="Holly" userId="186368e7-9c26-4be8-81b8-a1200d472f12" providerId="ADAL" clId="{FE2C5276-BEA2-46FC-8B1C-C9AD042F00C5}" dt="2022-04-22T17:00:47.158" v="501"/>
          <pc:sldLayoutMkLst>
            <pc:docMk/>
            <pc:sldMasterMk cId="2532428903" sldId="2147483648"/>
            <pc:sldLayoutMk cId="3634962867" sldId="2147483659"/>
          </pc:sldLayoutMkLst>
          <pc:spChg chg="del">
            <ac:chgData name="Holly" userId="186368e7-9c26-4be8-81b8-a1200d472f12" providerId="ADAL" clId="{FE2C5276-BEA2-46FC-8B1C-C9AD042F00C5}" dt="2022-04-22T17:00:46.626" v="500"/>
            <ac:spMkLst>
              <pc:docMk/>
              <pc:sldMasterMk cId="2532428903" sldId="2147483648"/>
              <pc:sldLayoutMk cId="3634962867" sldId="2147483659"/>
              <ac:spMk id="4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6.626" v="500"/>
            <ac:spMkLst>
              <pc:docMk/>
              <pc:sldMasterMk cId="2532428903" sldId="2147483648"/>
              <pc:sldLayoutMk cId="3634962867" sldId="2147483659"/>
              <ac:spMk id="5" creationId="{00000000-0000-0000-0000-000000000000}"/>
            </ac:spMkLst>
          </pc:spChg>
          <pc:spChg chg="del">
            <ac:chgData name="Holly" userId="186368e7-9c26-4be8-81b8-a1200d472f12" providerId="ADAL" clId="{FE2C5276-BEA2-46FC-8B1C-C9AD042F00C5}" dt="2022-04-22T17:00:46.626" v="500"/>
            <ac:spMkLst>
              <pc:docMk/>
              <pc:sldMasterMk cId="2532428903" sldId="2147483648"/>
              <pc:sldLayoutMk cId="3634962867" sldId="2147483659"/>
              <ac:spMk id="6" creationId="{00000000-0000-0000-0000-000000000000}"/>
            </ac:spMkLst>
          </pc:spChg>
          <pc:spChg chg="add mod">
            <ac:chgData name="Holly" userId="186368e7-9c26-4be8-81b8-a1200d472f12" providerId="ADAL" clId="{FE2C5276-BEA2-46FC-8B1C-C9AD042F00C5}" dt="2022-04-22T17:00:47.158" v="501"/>
            <ac:spMkLst>
              <pc:docMk/>
              <pc:sldMasterMk cId="2532428903" sldId="2147483648"/>
              <pc:sldLayoutMk cId="3634962867" sldId="2147483659"/>
              <ac:spMk id="7" creationId="{631F34AA-EC70-4AFD-B555-B7834AFCA864}"/>
            </ac:spMkLst>
          </pc:spChg>
          <pc:spChg chg="add mod">
            <ac:chgData name="Holly" userId="186368e7-9c26-4be8-81b8-a1200d472f12" providerId="ADAL" clId="{FE2C5276-BEA2-46FC-8B1C-C9AD042F00C5}" dt="2022-04-22T17:00:47.158" v="501"/>
            <ac:spMkLst>
              <pc:docMk/>
              <pc:sldMasterMk cId="2532428903" sldId="2147483648"/>
              <pc:sldLayoutMk cId="3634962867" sldId="2147483659"/>
              <ac:spMk id="8" creationId="{8317209B-1719-4AF8-8D41-3EDB07EC8C21}"/>
            </ac:spMkLst>
          </pc:spChg>
          <pc:spChg chg="add mod">
            <ac:chgData name="Holly" userId="186368e7-9c26-4be8-81b8-a1200d472f12" providerId="ADAL" clId="{FE2C5276-BEA2-46FC-8B1C-C9AD042F00C5}" dt="2022-04-22T17:00:47.158" v="501"/>
            <ac:spMkLst>
              <pc:docMk/>
              <pc:sldMasterMk cId="2532428903" sldId="2147483648"/>
              <pc:sldLayoutMk cId="3634962867" sldId="2147483659"/>
              <ac:spMk id="9" creationId="{81C149DE-966E-479B-8808-CCBA759C813B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9.2438737084728412E-2"/>
                  <c:y val="-0.2763194907003599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5.4800241073846422E-2"/>
                  <c:y val="0.12210230398478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3.298238458204799E-2"/>
                  <c:y val="0.156805299134948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88</c:v>
                </c:pt>
                <c:pt idx="1">
                  <c:v>5</c:v>
                </c:pt>
                <c:pt idx="2">
                  <c:v>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3.2385408345695921E-2"/>
                  <c:y val="-0.3663118506904138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2.2949900338117678E-2"/>
                  <c:y val="1.574769672381426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6.9432493310326235E-3"/>
                  <c:y val="-4.090132362420771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</c:v>
                </c:pt>
                <c:pt idx="1">
                  <c:v>1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0.10614762828559474"/>
                  <c:y val="-0.2981358203949185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4.4364943512495675E-2"/>
                  <c:y val="0.116648221561147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8185933280079119E-2"/>
                  <c:y val="0.1404430518640293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</c:v>
                </c:pt>
                <c:pt idx="1">
                  <c:v>6</c:v>
                </c:pt>
                <c:pt idx="2">
                  <c:v>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0.15610939936855719"/>
                  <c:y val="1.547391896435988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0.16123302521967359"/>
                  <c:y val="-3.606608630076215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4.7775938360746062E-2"/>
                  <c:y val="0.137716010652209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011702042869754"/>
          <c:y val="0.25336531916474381"/>
          <c:w val="0.12988297957130249"/>
          <c:h val="0.550468943724605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68438680343207"/>
          <c:y val="0.12761981782117623"/>
          <c:w val="0.76421535436116039"/>
          <c:h val="0.7926944870961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Undergraduate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NIU Faculty</c:v>
                </c:pt>
                <c:pt idx="1">
                  <c:v>NIU Staff</c:v>
                </c:pt>
                <c:pt idx="2">
                  <c:v>NIU Student</c:v>
                </c:pt>
                <c:pt idx="3">
                  <c:v>NIU Other</c:v>
                </c:pt>
                <c:pt idx="4">
                  <c:v>Not NIU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7560192"/>
        <c:axId val="1757555200"/>
      </c:barChart>
      <c:valAx>
        <c:axId val="1757555200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60192"/>
        <c:crosses val="autoZero"/>
        <c:crossBetween val="between"/>
      </c:valAx>
      <c:catAx>
        <c:axId val="1757560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55200"/>
        <c:crosses val="autoZero"/>
        <c:auto val="1"/>
        <c:lblAlgn val="l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9.6164745711133943E-3"/>
                  <c:y val="-0.3003911049498589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5.3120126288561317E-3"/>
                  <c:y val="1.165326980830403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418768306135651"/>
          <c:y val="5.8156837937738438E-2"/>
          <c:w val="0.13856594012704934"/>
          <c:h val="0.902707329213139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2.2800410818212941E-3"/>
                  <c:y val="-0.4699394167395666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3.206949674768915E-3"/>
                  <c:y val="-0.3011463021106440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2.8530469017459333E-3"/>
                  <c:y val="6.8176030295495312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99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418768306135651"/>
          <c:y val="9.5006035994367258E-2"/>
          <c:w val="0.13856594012704934"/>
          <c:h val="0.834531298917643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5.8032256837460536E-2"/>
                  <c:y val="-0.311771026454017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7.4036669329377745E-3"/>
                  <c:y val="1.847473793563409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6631861234736962E-3"/>
                  <c:y val="1.363950061218852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</c:v>
                </c:pt>
                <c:pt idx="1">
                  <c:v>4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1.5515757541176917E-2"/>
                  <c:y val="-0.3201621537355525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3.2573509833009563E-3"/>
                  <c:y val="-1.17166144663738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9160580470919396E-2"/>
                  <c:y val="-1.353213678495154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418768306135651"/>
          <c:y val="1.4524178548621433E-2"/>
          <c:w val="0.13856594012704934"/>
          <c:h val="0.902707329213139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1.2428772490395222E-2"/>
                  <c:y val="-0.2912009760660261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2.1754821408193584E-2"/>
                  <c:y val="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3.8218551485412151E-2"/>
                  <c:y val="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418768306135651"/>
          <c:y val="1.9978260972261058E-2"/>
          <c:w val="0.13856594012704934"/>
          <c:h val="0.880890999518580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6.9558655711514317E-2"/>
                  <c:y val="-0.3281332737249364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6.7195404922210816E-4"/>
                  <c:y val="7.56657308835484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6285049397739027E-2"/>
                  <c:y val="-9.544214786060396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</c:v>
                </c:pt>
                <c:pt idx="1">
                  <c:v>4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1.6969454905093429E-2"/>
                  <c:y val="-0.3404049591781256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759614287344517E-2"/>
                      <c:h val="8.5342862087728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5.7571891677120207E-3"/>
                  <c:y val="-3.34159175892439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E3474-F976-49EC-A53E-8CFA672C9D46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FCD8E-6BEA-43CC-8F9A-E4F9593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295743-201B-405C-BC6B-C8DB4949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5AD857-0A98-43C7-8874-EF2306CC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F92F49-2529-416D-B467-E93AB14D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2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992D9-6902-472C-9AD0-3C0F33EB6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97389A-1CEB-432C-A43E-40FA7419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CC610-2D15-4423-B25A-09256DBE1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6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1F34AA-EC70-4AFD-B555-B7834AFCA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17209B-1719-4AF8-8D41-3EDB07EC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149DE-966E-479B-8808-CCBA759C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96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E0117A-1EC6-43DD-90C3-C3C23082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29E888-8D5B-45B2-A30B-F91276C76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E22184-7333-4F8E-B2EB-D94D6C85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6A53F-A8AE-4BC4-B921-55BD4007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2EC616-ACCC-478C-AADA-57321490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9A2BA-A7F0-4016-A69C-C5D3A86F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0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7A8C883-1DCB-432C-9BE3-2E5F8E40E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74A0CF0-46FE-41FF-BCE2-22F02E90D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0DF8E25-E6D6-4BDA-8AB7-C4F60E35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9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14F97D3-E0FE-455F-9466-7E0CD241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F778EFC-D7E2-42A0-B64F-5407E69B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3E18061-8558-4065-A768-F82305BD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1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73D0728-EDDF-481F-A69D-F2BAF439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7B1CE12-2F30-4106-A2FE-CF727802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AFC1BE-9C6D-447D-AC1C-5A7A1C7E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4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D2791-0C76-49AE-9FC9-A03C9927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EA796-C103-4752-9E7C-54FA527B8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129F6-8C8A-4CA5-837B-332CD3DA8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002A23A-083B-4D72-A50F-CBA4D01F5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BD56219-52C2-436C-9FF9-ED9AD1647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4A8E7E3-861E-4231-B1F7-0E21806F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5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9C200CD-B306-404F-8A6B-5928DB87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972D3A9-94D3-4E0B-9149-28A56E740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5C94770-200C-4B71-A5AC-8C3353A5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5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2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386339"/>
          </a:xfrm>
        </p:spPr>
        <p:txBody>
          <a:bodyPr>
            <a:normAutofit/>
          </a:bodyPr>
          <a:lstStyle/>
          <a:p>
            <a:r>
              <a:rPr lang="en-US" dirty="0"/>
              <a:t>Cyberbullying Survey Results-</a:t>
            </a:r>
            <a:br>
              <a:rPr lang="en-US" dirty="0"/>
            </a:br>
            <a:r>
              <a:rPr lang="en-US" dirty="0"/>
              <a:t>Employees</a:t>
            </a:r>
            <a:br>
              <a:rPr lang="en-US" dirty="0"/>
            </a:br>
            <a:br>
              <a:rPr lang="en-US" dirty="0"/>
            </a:br>
            <a:r>
              <a:rPr lang="en-US" sz="3600" dirty="0"/>
              <a:t>Professor Shane Sharp</a:t>
            </a:r>
            <a:br>
              <a:rPr lang="en-US" sz="3600" dirty="0"/>
            </a:br>
            <a:r>
              <a:rPr lang="en-US" sz="3600" dirty="0"/>
              <a:t>Northern Illinois University</a:t>
            </a:r>
            <a:br>
              <a:rPr lang="en-US" sz="3600" dirty="0"/>
            </a:br>
            <a:r>
              <a:rPr lang="en-US" sz="3600" dirty="0"/>
              <a:t>Spring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434BD-854E-401A-8137-279640B17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E54BE-C441-4531-84BF-FA6C21892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6D2B7-E928-4CA8-867F-24CF9A03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96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 Rumors Online</a:t>
            </a:r>
          </a:p>
        </p:txBody>
      </p:sp>
      <p:graphicFrame>
        <p:nvGraphicFramePr>
          <p:cNvPr id="7" name="Content Placeholder 5" descr="93% of employees reported they never experienced someone spreading rumors about them online. 4% experienced it once, and 3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307312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97ECA-D728-4DF4-91E8-B0D1FCDC2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37C1A-A81A-4781-B837-D60E4E04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34222-0610-44A8-AFEF-BFB4A79F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5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Threatened Physical Violence Online</a:t>
            </a:r>
          </a:p>
        </p:txBody>
      </p:sp>
      <p:graphicFrame>
        <p:nvGraphicFramePr>
          <p:cNvPr id="7" name="Content Placeholder 5" descr="98% of employees reported they never experienced someone threatening physical violence toward them online. 1% experienced it once, and 1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9685344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0B0A7-AC3F-48A4-B141-E4157622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E2D50-CBB2-4E1E-949D-0B45C614D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71E304-5FEB-4056-9DFE-E481A12B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880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Pretended to Be Me Online</a:t>
            </a:r>
          </a:p>
        </p:txBody>
      </p:sp>
      <p:graphicFrame>
        <p:nvGraphicFramePr>
          <p:cNvPr id="7" name="Content Placeholder 5" descr="98% of employees reported they never experienced someone pretending to be them online. 1% experienced it once, and 1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7029803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B725B5-62F9-4C1A-8C6A-777C8244A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7E322-8A33-4D22-81BB-01097EAE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7A35D-C9C0-4A40-BCA4-4CFE7515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34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Email</a:t>
            </a:r>
          </a:p>
        </p:txBody>
      </p:sp>
      <p:graphicFrame>
        <p:nvGraphicFramePr>
          <p:cNvPr id="7" name="Content Placeholder 5" descr="91% of employees reported they never experienced someone sending them a threatening email. 4% experienced it once, and 5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478835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B3ACBA-79E4-451B-A17E-F6BB65B5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104D5-9573-4FF5-86E3-A449004DE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BAC0D-C520-4E05-AB77-7699D649C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00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Text Message</a:t>
            </a:r>
          </a:p>
        </p:txBody>
      </p:sp>
      <p:graphicFrame>
        <p:nvGraphicFramePr>
          <p:cNvPr id="7" name="Content Placeholder 5" descr="98% of employees reported they never experienced someone sending them a threatening text. 2% experienced it onc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029181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047D9-A199-41A7-A9B8-22BEE0925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E5A4B-1DD2-4469-8AC1-573CBE39D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BCC3D-29AE-4BED-A3C1-A28B992FF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50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Message Using Website or App</a:t>
            </a:r>
          </a:p>
        </p:txBody>
      </p:sp>
      <p:graphicFrame>
        <p:nvGraphicFramePr>
          <p:cNvPr id="7" name="Content Placeholder 5" descr="96% of employees reported they never experienced someone sending them a threatening message using a website or app. 1% experienced it once, and 3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9098560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520C16-64FA-43D3-9F96-99FD26AC7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57FA2-DE42-430C-93CC-47F57418D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ABE7E0-F93B-44EF-8D2E-8C89C8BF7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2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an Unwanted Text Message Sexual in Nature</a:t>
            </a:r>
          </a:p>
        </p:txBody>
      </p:sp>
      <p:graphicFrame>
        <p:nvGraphicFramePr>
          <p:cNvPr id="7" name="Content Placeholder 5" descr="86% of employees reported they never experienced someone sending them a text that was sexual in nature. 6% experienced it once, 8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189908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A9796-3769-4BD9-8D02-BEE5EF6D9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25A38-A515-46EB-9000-C8ACFCE7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93CC34-F8E6-4C83-B72D-AFD8EEDF3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92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the Person Doing Hurtful/Mean Things Online?</a:t>
            </a:r>
          </a:p>
        </p:txBody>
      </p:sp>
      <p:graphicFrame>
        <p:nvGraphicFramePr>
          <p:cNvPr id="7" name="Content Placeholder 5" descr="47% of employees who experienced mean/hurtful things in a digital environment knew the person. 53% did not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512881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6267DB-D58D-4144-9B46-CFE386F7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DD780-9C3F-4878-ACAD-AEF58BC0E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1E48B-EC4B-4EE8-8C76-F6672DD5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76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Did Hurtful/Mean Things Online?</a:t>
            </a:r>
          </a:p>
        </p:txBody>
      </p:sp>
      <p:graphicFrame>
        <p:nvGraphicFramePr>
          <p:cNvPr id="6" name="Content Placeholder 5" descr="Of the employees who knew the person harassing them in a digital environment, most of the perpetrators were not affiliated with NIU. Some were NIU students, staff or faculty, and a few were another member of the NIU community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202845"/>
              </p:ext>
            </p:extLst>
          </p:nvPr>
        </p:nvGraphicFramePr>
        <p:xfrm>
          <a:off x="838200" y="1825625"/>
          <a:ext cx="11144534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2C7AE-E9CE-4717-964D-F94D36BC4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A2642-6110-47B0-A46C-4FFB5530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8C340-16DD-4315-9A4D-A197EA5C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71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174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073"/>
            <a:ext cx="10515600" cy="48584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majority of NIU employees don’t experience instances of cyberbullying. </a:t>
            </a:r>
          </a:p>
          <a:p>
            <a:endParaRPr lang="en-US" dirty="0"/>
          </a:p>
          <a:p>
            <a:pPr lvl="1"/>
            <a:r>
              <a:rPr lang="en-US" dirty="0"/>
              <a:t>Only about 25% report experiencing some form of cyberbullying at least once in the past year. </a:t>
            </a:r>
          </a:p>
          <a:p>
            <a:endParaRPr lang="en-US" dirty="0"/>
          </a:p>
          <a:p>
            <a:pPr lvl="1"/>
            <a:r>
              <a:rPr lang="en-US" dirty="0"/>
              <a:t>Most frequently experienced is unsolicited “sexting;” posting mean and hurtful comments online; spreading rumors online and sending threatening emails. 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Of those that do experience instances of cyberbullying, most only experience it infrequently. </a:t>
            </a:r>
          </a:p>
          <a:p>
            <a:endParaRPr lang="en-US" dirty="0"/>
          </a:p>
          <a:p>
            <a:pPr lvl="1"/>
            <a:r>
              <a:rPr lang="en-US" dirty="0"/>
              <a:t>No one reported experiencing any type of cyberbullying “many times.”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04927-787C-4AC9-80B7-A05DE33E5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65C0B-5F11-4F1E-8FE2-6E25000A5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923E2-4DC4-43A0-9D89-4694D13B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8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954138"/>
          </a:xfrm>
        </p:spPr>
        <p:txBody>
          <a:bodyPr>
            <a:normAutofit/>
          </a:bodyPr>
          <a:lstStyle/>
          <a:p>
            <a:r>
              <a:rPr lang="en-US" dirty="0"/>
              <a:t>Employee Survey</a:t>
            </a:r>
          </a:p>
          <a:p>
            <a:endParaRPr lang="en-US" dirty="0"/>
          </a:p>
          <a:p>
            <a:pPr lvl="1"/>
            <a:r>
              <a:rPr lang="en-US" dirty="0"/>
              <a:t>Recruited through weekly announcements. </a:t>
            </a:r>
          </a:p>
          <a:p>
            <a:endParaRPr lang="en-US" dirty="0"/>
          </a:p>
          <a:p>
            <a:pPr lvl="1"/>
            <a:r>
              <a:rPr lang="en-US" dirty="0"/>
              <a:t>N=132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B807F1-40E2-4370-98F5-8C7E5B838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82DD3-6005-4804-9D35-FE90B6B5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888FC-6BD3-42B9-837D-811A378B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12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174"/>
          </a:xfrm>
        </p:spPr>
        <p:txBody>
          <a:bodyPr/>
          <a:lstStyle/>
          <a:p>
            <a:r>
              <a:rPr lang="en-US" dirty="0"/>
              <a:t>Conclusions, </a:t>
            </a:r>
            <a:r>
              <a:rPr lang="en-US" dirty="0" err="1"/>
              <a:t>con’t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072"/>
            <a:ext cx="10515600" cy="5186149"/>
          </a:xfrm>
        </p:spPr>
        <p:txBody>
          <a:bodyPr>
            <a:normAutofit/>
          </a:bodyPr>
          <a:lstStyle/>
          <a:p>
            <a:r>
              <a:rPr lang="en-US" dirty="0"/>
              <a:t>Of those that have experienced cyberbullying in the past year, about split between knowing and not knowing who cyberbullied them. </a:t>
            </a:r>
          </a:p>
          <a:p>
            <a:endParaRPr lang="en-US" dirty="0"/>
          </a:p>
          <a:p>
            <a:r>
              <a:rPr lang="en-US" dirty="0"/>
              <a:t>Of those who know who cyberbullied them, more than half reported that it was somebody at NIU.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3D0785-5671-4B25-B94E-6FED2E04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1326C-0B9E-4B6C-942E-CA793F8D3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B2558-F8BE-4208-9B80-9E0AECEC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71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9541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About how often have the following happened to you in the past year? (never, once, a few times, many times)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mean or hurtful comments about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a mean or hurtful picture of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a mean or hurtful video of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created a mean or hurtful web page about me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spread rumors about me online 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threatened physical violence towards me online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D1823-932F-471C-AFBD-28D51E3A1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B443F-F28D-4810-B27D-1E7443649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35796-C6B6-4A7E-8B7F-D0B2E5C5B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0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Items, slide 2.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9541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About how often have the following happened to you in the past year? (never, once, a few times, many times)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pretended to be me online and acted in a way that was mean or hurtful to me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email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text message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message using a website or app (for example, Facebook Messenger or Instagram)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an unwanted text message that was sexual in nature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3157B-1855-4EE2-B19D-3EFB976E5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8B481-2664-48E3-8C4B-ADAFC9440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B8BC6-9602-4116-89AB-88647325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1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Items, slide 3.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9541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you know the person(s) who did mean or hurtful things to you online or through text/email? (yes/no)</a:t>
            </a:r>
          </a:p>
          <a:p>
            <a:endParaRPr lang="en-US" dirty="0"/>
          </a:p>
          <a:p>
            <a:pPr lvl="1"/>
            <a:r>
              <a:rPr lang="en-US" dirty="0"/>
              <a:t>Only asked of those who reported experiencing some form of cyberbullying in the past year. </a:t>
            </a:r>
          </a:p>
          <a:p>
            <a:endParaRPr lang="en-US" dirty="0"/>
          </a:p>
          <a:p>
            <a:r>
              <a:rPr lang="en-US" dirty="0"/>
              <a:t>What person(s) did mean or hurtful things to you online or through electronic communication? (NIU faculty, NIU staff, NIU student, someone else at NIU, someone outside the NIU community)</a:t>
            </a:r>
          </a:p>
          <a:p>
            <a:endParaRPr lang="en-US" dirty="0"/>
          </a:p>
          <a:p>
            <a:pPr lvl="1"/>
            <a:r>
              <a:rPr lang="en-US" dirty="0"/>
              <a:t>Only asked of those who knew the person(s) cyberbullying them in the last year.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8186E-8990-4D00-86E2-1210BB5C4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65F78-39C7-43FB-B10D-37F70427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85DB-D01E-46A6-A466-D7B2AF4F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Comments Online</a:t>
            </a:r>
          </a:p>
        </p:txBody>
      </p:sp>
      <p:graphicFrame>
        <p:nvGraphicFramePr>
          <p:cNvPr id="7" name="Content Placeholder 5" descr="87% of employees reported they never experienced someone posting mean or hurtful comments about them online. 5% experienced it once, 8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8726915"/>
              </p:ext>
            </p:extLst>
          </p:nvPr>
        </p:nvGraphicFramePr>
        <p:xfrm>
          <a:off x="958645" y="1825625"/>
          <a:ext cx="10395155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8AE5D2-AD51-41B7-84E2-D767D750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E991-523B-40DF-B25A-A7BEE71A6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5316B-83DA-4FBE-B476-29873BAB1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30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Picture Online</a:t>
            </a:r>
          </a:p>
        </p:txBody>
      </p:sp>
      <p:graphicFrame>
        <p:nvGraphicFramePr>
          <p:cNvPr id="7" name="Content Placeholder 5" descr="98% of employees reported they never experienced someone posting mean or hurtful pictures about them online. 2% experienced it onc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3646573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EB3DE2-CD0A-486B-893A-0EADE4A7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CA043-B6C2-4A12-8626-DED2ED812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A431D0-C6E7-4782-9653-DAD6963D7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6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Video Online</a:t>
            </a:r>
          </a:p>
        </p:txBody>
      </p:sp>
      <p:graphicFrame>
        <p:nvGraphicFramePr>
          <p:cNvPr id="7" name="Content Placeholder 5" descr="100% of employees reported they never experienced someone posting mean or hurtful videos about them online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230099"/>
              </p:ext>
            </p:extLst>
          </p:nvPr>
        </p:nvGraphicFramePr>
        <p:xfrm>
          <a:off x="838201" y="1825625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A3B27-7FB7-496F-9BF1-3FD89FDEC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5043E-1F1E-4AE9-8E04-D7CA081E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C3405-2FE8-4199-9CAD-9172D1C9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4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Webpage</a:t>
            </a:r>
          </a:p>
        </p:txBody>
      </p:sp>
      <p:graphicFrame>
        <p:nvGraphicFramePr>
          <p:cNvPr id="7" name="Content Placeholder 5" descr="99% of employees reported they never experienced someone posting mean or hurtful webpages about them. 1% experienced it onc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6181141"/>
              </p:ext>
            </p:extLst>
          </p:nvPr>
        </p:nvGraphicFramePr>
        <p:xfrm>
          <a:off x="838200" y="1840374"/>
          <a:ext cx="10515600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EB5D8B-D853-4E0A-B552-B835592B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9247F-350B-4980-9417-AB6ADE9AB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employees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89A21-05E7-4CC1-9398-7119D950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3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</TotalTime>
  <Words>903</Words>
  <Application>Microsoft Office PowerPoint</Application>
  <PresentationFormat>Widescreen</PresentationFormat>
  <Paragraphs>164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Cyberbullying Survey Results- Employees  Professor Shane Sharp Northern Illinois University Spring 2022</vt:lpstr>
      <vt:lpstr>Data</vt:lpstr>
      <vt:lpstr>Main Items</vt:lpstr>
      <vt:lpstr>Main Items, slide 2.</vt:lpstr>
      <vt:lpstr>Main Items, slide 3.</vt:lpstr>
      <vt:lpstr>Posted Mean or Hurtful Comments Online</vt:lpstr>
      <vt:lpstr>Posted Mean or Hurtful Picture Online</vt:lpstr>
      <vt:lpstr>Posted Mean or Hurtful Video Online</vt:lpstr>
      <vt:lpstr>Posted Mean or Hurtful Webpage</vt:lpstr>
      <vt:lpstr>Spread Rumors Online</vt:lpstr>
      <vt:lpstr>Threatened Physical Violence Online</vt:lpstr>
      <vt:lpstr>Pretended to Be Me Online</vt:lpstr>
      <vt:lpstr>Sent a Threatening Email</vt:lpstr>
      <vt:lpstr>Sent a Threatening Text Message</vt:lpstr>
      <vt:lpstr>Sent a Threatening Message Using Website or App</vt:lpstr>
      <vt:lpstr>Sent an Unwanted Text Message Sexual in Nature</vt:lpstr>
      <vt:lpstr>Know the Person Doing Hurtful/Mean Things Online?</vt:lpstr>
      <vt:lpstr>Who Did Hurtful/Mean Things Online?</vt:lpstr>
      <vt:lpstr>Conclusions</vt:lpstr>
      <vt:lpstr>Conclusions, con’t.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Shane Sharp</dc:creator>
  <cp:lastModifiedBy>Holly</cp:lastModifiedBy>
  <cp:revision>24</cp:revision>
  <dcterms:created xsi:type="dcterms:W3CDTF">2022-02-19T15:29:08Z</dcterms:created>
  <dcterms:modified xsi:type="dcterms:W3CDTF">2022-04-22T17:02:00Z</dcterms:modified>
</cp:coreProperties>
</file>