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0" autoAdjust="0"/>
    <p:restoredTop sz="86218" autoAdjust="0"/>
  </p:normalViewPr>
  <p:slideViewPr>
    <p:cSldViewPr>
      <p:cViewPr varScale="1">
        <p:scale>
          <a:sx n="87" d="100"/>
          <a:sy n="87" d="100"/>
        </p:scale>
        <p:origin x="120" y="558"/>
      </p:cViewPr>
      <p:guideLst>
        <p:guide orient="horz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4344455" y="358251"/>
            <a:ext cx="3299890" cy="26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1013812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5255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9231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5255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99231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1000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Presentation Title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Subtitle can go here </a:t>
            </a:r>
            <a:br>
              <a:rPr lang="en-US" dirty="0"/>
            </a:br>
            <a:r>
              <a:rPr lang="en-US" b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 #1</a:t>
            </a:r>
          </a:p>
          <a:p>
            <a:r>
              <a:rPr lang="en-US" dirty="0"/>
              <a:t>Bullet point #2</a:t>
            </a:r>
          </a:p>
          <a:p>
            <a:r>
              <a:rPr lang="en-US" dirty="0"/>
              <a:t>Bullet point #3</a:t>
            </a:r>
          </a:p>
          <a:p>
            <a:r>
              <a:rPr lang="en-US" dirty="0"/>
              <a:t>Bullet point #4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Header Here</a:t>
            </a:r>
          </a:p>
        </p:txBody>
      </p:sp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29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1_Office Theme</vt:lpstr>
      <vt:lpstr>Your Presentation Title</vt:lpstr>
      <vt:lpstr>Add Your Header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Rachel Xidis</cp:lastModifiedBy>
  <cp:revision>101</cp:revision>
  <dcterms:created xsi:type="dcterms:W3CDTF">2010-05-18T23:17:18Z</dcterms:created>
  <dcterms:modified xsi:type="dcterms:W3CDTF">2022-02-15T15:33:17Z</dcterms:modified>
</cp:coreProperties>
</file>