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</p:sldMasterIdLst>
  <p:notesMasterIdLst>
    <p:notesMasterId r:id="rId4"/>
  </p:notesMasterIdLst>
  <p:handoutMasterIdLst>
    <p:handoutMasterId r:id="rId5"/>
  </p:handoutMasterIdLst>
  <p:sldIdLst>
    <p:sldId id="271" r:id="rId2"/>
    <p:sldId id="272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vertBarState="maximized" horzBarState="maximized">
    <p:restoredLeft sz="15620"/>
    <p:restoredTop sz="86218" autoAdjust="0"/>
  </p:normalViewPr>
  <p:slideViewPr>
    <p:cSldViewPr>
      <p:cViewPr varScale="1">
        <p:scale>
          <a:sx n="107" d="100"/>
          <a:sy n="107" d="100"/>
        </p:scale>
        <p:origin x="114" y="132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733800"/>
            <a:ext cx="79248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2"/>
          <a:stretch/>
        </p:blipFill>
        <p:spPr>
          <a:xfrm>
            <a:off x="2922055" y="289525"/>
            <a:ext cx="3299890" cy="26822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34240"/>
            <a:ext cx="65532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648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384548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428750"/>
            <a:ext cx="38131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1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206851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404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2/15/2022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3246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81998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Presentation Title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Subtitle can go here </a:t>
            </a:r>
            <a:br>
              <a:rPr lang="en-US" dirty="0"/>
            </a:br>
            <a:r>
              <a:rPr lang="en-US" b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point #1</a:t>
            </a:r>
          </a:p>
          <a:p>
            <a:r>
              <a:rPr lang="en-US" dirty="0"/>
              <a:t>Bullet point #2</a:t>
            </a:r>
          </a:p>
          <a:p>
            <a:r>
              <a:rPr lang="en-US" dirty="0"/>
              <a:t>Bullet point #3</a:t>
            </a:r>
          </a:p>
          <a:p>
            <a:r>
              <a:rPr lang="en-US" dirty="0"/>
              <a:t>Bullet point #4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Your Header Here</a:t>
            </a:r>
          </a:p>
        </p:txBody>
      </p:sp>
    </p:spTree>
    <p:extLst>
      <p:ext uri="{BB962C8B-B14F-4D97-AF65-F5344CB8AC3E}">
        <p14:creationId xmlns:p14="http://schemas.microsoft.com/office/powerpoint/2010/main" val="3974126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29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Arial</vt:lpstr>
      <vt:lpstr>1_Office Theme</vt:lpstr>
      <vt:lpstr>Your Presentation Title</vt:lpstr>
      <vt:lpstr>Add Your Header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Rachel Xidis</cp:lastModifiedBy>
  <cp:revision>100</cp:revision>
  <dcterms:created xsi:type="dcterms:W3CDTF">2010-05-18T23:17:18Z</dcterms:created>
  <dcterms:modified xsi:type="dcterms:W3CDTF">2022-02-15T15:21:38Z</dcterms:modified>
</cp:coreProperties>
</file>