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3.xml" ContentType="application/vnd.openxmlformats-officedocument.theme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theme/theme4.xml" ContentType="application/vnd.openxmlformats-officedocument.theme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theme/theme5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6" r:id="rId1"/>
    <p:sldMasterId id="2147483685" r:id="rId2"/>
    <p:sldMasterId id="2147483694" r:id="rId3"/>
    <p:sldMasterId id="2147483703" r:id="rId4"/>
    <p:sldMasterId id="2147483712" r:id="rId5"/>
  </p:sldMasterIdLst>
  <p:sldIdLst>
    <p:sldId id="273" r:id="rId6"/>
    <p:sldId id="274" r:id="rId7"/>
    <p:sldId id="290" r:id="rId8"/>
    <p:sldId id="289" r:id="rId9"/>
    <p:sldId id="286" r:id="rId1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5CE3F9"/>
    <a:srgbClr val="34DDFD"/>
    <a:srgbClr val="AE1E23"/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5031"/>
    <p:restoredTop sz="92204" autoAdjust="0"/>
  </p:normalViewPr>
  <p:slideViewPr>
    <p:cSldViewPr snapToGrid="0" snapToObjects="1">
      <p:cViewPr varScale="1">
        <p:scale>
          <a:sx n="104" d="100"/>
          <a:sy n="104" d="100"/>
        </p:scale>
        <p:origin x="1368" y="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2.xml"/><Relationship Id="rId12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presProps" Target="presProps.xml"/><Relationship Id="rId5" Type="http://schemas.openxmlformats.org/officeDocument/2006/relationships/slideMaster" Target="slideMasters/slideMaster5.xml"/><Relationship Id="rId10" Type="http://schemas.openxmlformats.org/officeDocument/2006/relationships/slide" Target="slides/slide5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0" y="0"/>
            <a:ext cx="9144000" cy="20574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1828800" y="381000"/>
            <a:ext cx="6477000" cy="1600200"/>
          </a:xfrm>
        </p:spPr>
        <p:txBody>
          <a:bodyPr anchor="b"/>
          <a:lstStyle>
            <a:lvl1pPr algn="l">
              <a:defRPr sz="4000">
                <a:solidFill>
                  <a:schemeClr val="bg1"/>
                </a:solidFill>
                <a:latin typeface="Sanchez" panose="02000000000000000000" pitchFamily="2" charset="0"/>
                <a:ea typeface="Roboto Slab" pitchFamily="2" charset="0"/>
              </a:defRPr>
            </a:lvl1pPr>
          </a:lstStyle>
          <a:p>
            <a:r>
              <a:rPr lang="en-US" dirty="0" smtClean="0"/>
              <a:t>Click here to edit Master title style</a:t>
            </a:r>
            <a:endParaRPr lang="en-US" dirty="0"/>
          </a:p>
        </p:txBody>
      </p:sp>
      <p:sp>
        <p:nvSpPr>
          <p:cNvPr id="8" name="Rectangle 7"/>
          <p:cNvSpPr/>
          <p:nvPr userDrawn="1"/>
        </p:nvSpPr>
        <p:spPr>
          <a:xfrm>
            <a:off x="0" y="5991224"/>
            <a:ext cx="9144000" cy="866776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19200" y="6019800"/>
            <a:ext cx="6553200" cy="533400"/>
          </a:xfrm>
        </p:spPr>
        <p:txBody>
          <a:bodyPr>
            <a:normAutofit/>
          </a:bodyPr>
          <a:lstStyle>
            <a:lvl1pPr marL="0" indent="0" algn="ctr">
              <a:buNone/>
              <a:defRPr sz="2400" b="1">
                <a:solidFill>
                  <a:schemeClr val="bg1"/>
                </a:solidFill>
                <a:latin typeface="Myriad Pro" panose="020B0503030403020204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sp>
        <p:nvSpPr>
          <p:cNvPr id="5" name="Rectangle 4"/>
          <p:cNvSpPr/>
          <p:nvPr userDrawn="1"/>
        </p:nvSpPr>
        <p:spPr>
          <a:xfrm>
            <a:off x="0" y="2057400"/>
            <a:ext cx="9144000" cy="393382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pic>
        <p:nvPicPr>
          <p:cNvPr id="13" name="Picture 12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5800" y="686997"/>
            <a:ext cx="914400" cy="159900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5889362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3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6A6A54-2A6B-4242-B691-C4DE4231F39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1/22/2018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FED1A7-FB98-43FD-AA3D-E7C3EC56B29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756944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3"/>
                        </p:tgtEl>
                      </p:cBhvr>
                    </p:animEffect>
                  </p:childTnLst>
                </p:cTn>
              </p:par>
            </p:tnLst>
          </p:tmpl>
          <p:tmpl lvl="2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3"/>
                        </p:tgtEl>
                      </p:cBhvr>
                    </p:animEffect>
                  </p:childTnLst>
                </p:cTn>
              </p:par>
            </p:tnLst>
          </p:tmpl>
          <p:tmpl lvl="3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3"/>
                        </p:tgtEl>
                      </p:cBhvr>
                    </p:animEffect>
                  </p:childTnLst>
                </p:cTn>
              </p:par>
            </p:tnLst>
          </p:tmpl>
          <p:tmpl lvl="4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3"/>
                        </p:tgtEl>
                      </p:cBhvr>
                    </p:animEffect>
                  </p:childTnLst>
                </p:cTn>
              </p:par>
            </p:tnLst>
          </p:tmpl>
          <p:tmpl lvl="5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3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subhead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05000"/>
            <a:ext cx="7603597" cy="4114800"/>
          </a:xfr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6A6A54-2A6B-4242-B691-C4DE4231F39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1/22/2018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FED1A7-FB98-43FD-AA3D-E7C3EC56B29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3" hasCustomPrompt="1"/>
          </p:nvPr>
        </p:nvSpPr>
        <p:spPr>
          <a:xfrm>
            <a:off x="457200" y="1295400"/>
            <a:ext cx="7620000" cy="533400"/>
          </a:xfrm>
        </p:spPr>
        <p:txBody>
          <a:bodyPr/>
          <a:lstStyle>
            <a:lvl1pPr marL="0" indent="0">
              <a:buNone/>
              <a:defRPr b="1" baseline="0">
                <a:solidFill>
                  <a:srgbClr val="AF0000"/>
                </a:solidFill>
              </a:defRPr>
            </a:lvl1pPr>
          </a:lstStyle>
          <a:p>
            <a:pPr lvl="0"/>
            <a:r>
              <a:rPr lang="en-US" dirty="0" smtClean="0"/>
              <a:t>Sub-Header Text goes here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9837157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95400"/>
            <a:ext cx="4038600" cy="48307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95400"/>
            <a:ext cx="4038600" cy="48307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6A6A54-2A6B-4242-B691-C4DE4231F39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1/22/2018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FED1A7-FB98-43FD-AA3D-E7C3EC56B29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91540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95401"/>
            <a:ext cx="4038600" cy="2133599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95401"/>
            <a:ext cx="4038600" cy="2133599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6A6A54-2A6B-4242-B691-C4DE4231F39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1/22/2018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FED1A7-FB98-43FD-AA3D-E7C3EC56B29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0" name="Content Placeholder 2"/>
          <p:cNvSpPr>
            <a:spLocks noGrp="1"/>
          </p:cNvSpPr>
          <p:nvPr>
            <p:ph sz="half" idx="13"/>
          </p:nvPr>
        </p:nvSpPr>
        <p:spPr>
          <a:xfrm>
            <a:off x="457200" y="3581400"/>
            <a:ext cx="4038600" cy="2133599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Content Placeholder 3"/>
          <p:cNvSpPr>
            <a:spLocks noGrp="1"/>
          </p:cNvSpPr>
          <p:nvPr>
            <p:ph sz="half" idx="14"/>
          </p:nvPr>
        </p:nvSpPr>
        <p:spPr>
          <a:xfrm>
            <a:off x="4648200" y="3581400"/>
            <a:ext cx="4038600" cy="2133599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82700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19200"/>
            <a:ext cx="3845485" cy="639762"/>
          </a:xfrm>
        </p:spPr>
        <p:txBody>
          <a:bodyPr anchor="b"/>
          <a:lstStyle>
            <a:lvl1pPr marL="0" indent="0" algn="ctr">
              <a:buNone/>
              <a:defRPr sz="2400" b="1">
                <a:solidFill>
                  <a:srgbClr val="AF0000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858962"/>
            <a:ext cx="384548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16425" y="1219200"/>
            <a:ext cx="3813175" cy="639762"/>
          </a:xfrm>
        </p:spPr>
        <p:txBody>
          <a:bodyPr anchor="b"/>
          <a:lstStyle>
            <a:lvl1pPr marL="0" indent="0" algn="ctr">
              <a:buNone/>
              <a:defRPr sz="2400" b="1">
                <a:solidFill>
                  <a:srgbClr val="AF0000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416425" y="1858962"/>
            <a:ext cx="38131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6A6A54-2A6B-4242-B691-C4DE4231F39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1/22/2018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FED1A7-FB98-43FD-AA3D-E7C3EC56B29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2217881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6A6A54-2A6B-4242-B691-C4DE4231F39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1/22/2018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FED1A7-FB98-43FD-AA3D-E7C3EC56B29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7689795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6A6A54-2A6B-4242-B691-C4DE4231F39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1/22/2018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FED1A7-FB98-43FD-AA3D-E7C3EC56B29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7696624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0" y="0"/>
            <a:ext cx="9144000" cy="20574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1828800" y="381000"/>
            <a:ext cx="6477000" cy="1600200"/>
          </a:xfrm>
        </p:spPr>
        <p:txBody>
          <a:bodyPr anchor="b"/>
          <a:lstStyle>
            <a:lvl1pPr algn="l">
              <a:defRPr sz="4000">
                <a:solidFill>
                  <a:schemeClr val="bg1"/>
                </a:solidFill>
                <a:latin typeface="Sanchez" panose="02000000000000000000" pitchFamily="2" charset="0"/>
                <a:ea typeface="Roboto Slab" pitchFamily="2" charset="0"/>
              </a:defRPr>
            </a:lvl1pPr>
          </a:lstStyle>
          <a:p>
            <a:r>
              <a:rPr lang="en-US" dirty="0" smtClean="0"/>
              <a:t>Click here to edit Master title style</a:t>
            </a:r>
            <a:endParaRPr lang="en-US" dirty="0"/>
          </a:p>
        </p:txBody>
      </p:sp>
      <p:sp>
        <p:nvSpPr>
          <p:cNvPr id="8" name="Rectangle 7"/>
          <p:cNvSpPr/>
          <p:nvPr userDrawn="1"/>
        </p:nvSpPr>
        <p:spPr>
          <a:xfrm>
            <a:off x="0" y="5991224"/>
            <a:ext cx="9144000" cy="866776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19200" y="6019800"/>
            <a:ext cx="6553200" cy="533400"/>
          </a:xfrm>
        </p:spPr>
        <p:txBody>
          <a:bodyPr>
            <a:normAutofit/>
          </a:bodyPr>
          <a:lstStyle>
            <a:lvl1pPr marL="0" indent="0" algn="ctr">
              <a:buNone/>
              <a:defRPr sz="2400" b="1">
                <a:solidFill>
                  <a:schemeClr val="bg1"/>
                </a:solidFill>
                <a:latin typeface="Myriad Pro" panose="020B0503030403020204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sp>
        <p:nvSpPr>
          <p:cNvPr id="5" name="Rectangle 4"/>
          <p:cNvSpPr/>
          <p:nvPr userDrawn="1"/>
        </p:nvSpPr>
        <p:spPr>
          <a:xfrm>
            <a:off x="0" y="2057400"/>
            <a:ext cx="9144000" cy="393382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pic>
        <p:nvPicPr>
          <p:cNvPr id="13" name="Picture 12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5800" y="686997"/>
            <a:ext cx="914400" cy="159900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2137584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3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6A6A54-2A6B-4242-B691-C4DE4231F39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1/22/2018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FED1A7-FB98-43FD-AA3D-E7C3EC56B29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970300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3"/>
                        </p:tgtEl>
                      </p:cBhvr>
                    </p:animEffect>
                  </p:childTnLst>
                </p:cTn>
              </p:par>
            </p:tnLst>
          </p:tmpl>
          <p:tmpl lvl="2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3"/>
                        </p:tgtEl>
                      </p:cBhvr>
                    </p:animEffect>
                  </p:childTnLst>
                </p:cTn>
              </p:par>
            </p:tnLst>
          </p:tmpl>
          <p:tmpl lvl="3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3"/>
                        </p:tgtEl>
                      </p:cBhvr>
                    </p:animEffect>
                  </p:childTnLst>
                </p:cTn>
              </p:par>
            </p:tnLst>
          </p:tmpl>
          <p:tmpl lvl="4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3"/>
                        </p:tgtEl>
                      </p:cBhvr>
                    </p:animEffect>
                  </p:childTnLst>
                </p:cTn>
              </p:par>
            </p:tnLst>
          </p:tmpl>
          <p:tmpl lvl="5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3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subhead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05000"/>
            <a:ext cx="7603597" cy="4114800"/>
          </a:xfr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6A6A54-2A6B-4242-B691-C4DE4231F39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1/22/2018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FED1A7-FB98-43FD-AA3D-E7C3EC56B29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3" hasCustomPrompt="1"/>
          </p:nvPr>
        </p:nvSpPr>
        <p:spPr>
          <a:xfrm>
            <a:off x="457200" y="1295400"/>
            <a:ext cx="7620000" cy="533400"/>
          </a:xfrm>
        </p:spPr>
        <p:txBody>
          <a:bodyPr/>
          <a:lstStyle>
            <a:lvl1pPr marL="0" indent="0">
              <a:buNone/>
              <a:defRPr b="1" baseline="0">
                <a:solidFill>
                  <a:srgbClr val="AF0000"/>
                </a:solidFill>
              </a:defRPr>
            </a:lvl1pPr>
          </a:lstStyle>
          <a:p>
            <a:pPr lvl="0"/>
            <a:r>
              <a:rPr lang="en-US" dirty="0" smtClean="0"/>
              <a:t>Sub-Header Text goes here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1981850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6A6A54-2A6B-4242-B691-C4DE4231F39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1/22/2018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FED1A7-FB98-43FD-AA3D-E7C3EC56B29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925612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3"/>
                        </p:tgtEl>
                      </p:cBhvr>
                    </p:animEffect>
                  </p:childTnLst>
                </p:cTn>
              </p:par>
            </p:tnLst>
          </p:tmpl>
          <p:tmpl lvl="2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3"/>
                        </p:tgtEl>
                      </p:cBhvr>
                    </p:animEffect>
                  </p:childTnLst>
                </p:cTn>
              </p:par>
            </p:tnLst>
          </p:tmpl>
          <p:tmpl lvl="3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3"/>
                        </p:tgtEl>
                      </p:cBhvr>
                    </p:animEffect>
                  </p:childTnLst>
                </p:cTn>
              </p:par>
            </p:tnLst>
          </p:tmpl>
          <p:tmpl lvl="4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3"/>
                        </p:tgtEl>
                      </p:cBhvr>
                    </p:animEffect>
                  </p:childTnLst>
                </p:cTn>
              </p:par>
            </p:tnLst>
          </p:tmpl>
          <p:tmpl lvl="5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3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95400"/>
            <a:ext cx="4038600" cy="48307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95400"/>
            <a:ext cx="4038600" cy="48307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6A6A54-2A6B-4242-B691-C4DE4231F39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1/22/2018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FED1A7-FB98-43FD-AA3D-E7C3EC56B29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915520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95401"/>
            <a:ext cx="4038600" cy="2133599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95401"/>
            <a:ext cx="4038600" cy="2133599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6A6A54-2A6B-4242-B691-C4DE4231F39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1/22/2018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FED1A7-FB98-43FD-AA3D-E7C3EC56B29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0" name="Content Placeholder 2"/>
          <p:cNvSpPr>
            <a:spLocks noGrp="1"/>
          </p:cNvSpPr>
          <p:nvPr>
            <p:ph sz="half" idx="13"/>
          </p:nvPr>
        </p:nvSpPr>
        <p:spPr>
          <a:xfrm>
            <a:off x="457200" y="3581400"/>
            <a:ext cx="4038600" cy="2133599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Content Placeholder 3"/>
          <p:cNvSpPr>
            <a:spLocks noGrp="1"/>
          </p:cNvSpPr>
          <p:nvPr>
            <p:ph sz="half" idx="14"/>
          </p:nvPr>
        </p:nvSpPr>
        <p:spPr>
          <a:xfrm>
            <a:off x="4648200" y="3581400"/>
            <a:ext cx="4038600" cy="2133599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86234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19200"/>
            <a:ext cx="3845485" cy="639762"/>
          </a:xfrm>
        </p:spPr>
        <p:txBody>
          <a:bodyPr anchor="b"/>
          <a:lstStyle>
            <a:lvl1pPr marL="0" indent="0" algn="ctr">
              <a:buNone/>
              <a:defRPr sz="2400" b="1">
                <a:solidFill>
                  <a:srgbClr val="AF0000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858962"/>
            <a:ext cx="384548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16425" y="1219200"/>
            <a:ext cx="3813175" cy="639762"/>
          </a:xfrm>
        </p:spPr>
        <p:txBody>
          <a:bodyPr anchor="b"/>
          <a:lstStyle>
            <a:lvl1pPr marL="0" indent="0" algn="ctr">
              <a:buNone/>
              <a:defRPr sz="2400" b="1">
                <a:solidFill>
                  <a:srgbClr val="AF0000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416425" y="1858962"/>
            <a:ext cx="38131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6A6A54-2A6B-4242-B691-C4DE4231F39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1/22/2018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FED1A7-FB98-43FD-AA3D-E7C3EC56B29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6502421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6A6A54-2A6B-4242-B691-C4DE4231F39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1/22/2018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FED1A7-FB98-43FD-AA3D-E7C3EC56B29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04594894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6A6A54-2A6B-4242-B691-C4DE4231F39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1/22/2018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FED1A7-FB98-43FD-AA3D-E7C3EC56B29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45630866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0" y="0"/>
            <a:ext cx="9144000" cy="20574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1828800" y="381000"/>
            <a:ext cx="6477000" cy="1600200"/>
          </a:xfrm>
        </p:spPr>
        <p:txBody>
          <a:bodyPr anchor="b"/>
          <a:lstStyle>
            <a:lvl1pPr algn="l">
              <a:defRPr sz="4000">
                <a:solidFill>
                  <a:schemeClr val="bg1"/>
                </a:solidFill>
                <a:latin typeface="Sanchez" panose="02000000000000000000" pitchFamily="2" charset="0"/>
                <a:ea typeface="Roboto Slab" pitchFamily="2" charset="0"/>
              </a:defRPr>
            </a:lvl1pPr>
          </a:lstStyle>
          <a:p>
            <a:r>
              <a:rPr lang="en-US" dirty="0" smtClean="0"/>
              <a:t>Click here to edit Master title style</a:t>
            </a:r>
            <a:endParaRPr lang="en-US" dirty="0"/>
          </a:p>
        </p:txBody>
      </p:sp>
      <p:sp>
        <p:nvSpPr>
          <p:cNvPr id="8" name="Rectangle 7"/>
          <p:cNvSpPr/>
          <p:nvPr userDrawn="1"/>
        </p:nvSpPr>
        <p:spPr>
          <a:xfrm>
            <a:off x="0" y="5991224"/>
            <a:ext cx="9144000" cy="866776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19200" y="6019800"/>
            <a:ext cx="6553200" cy="533400"/>
          </a:xfrm>
        </p:spPr>
        <p:txBody>
          <a:bodyPr>
            <a:normAutofit/>
          </a:bodyPr>
          <a:lstStyle>
            <a:lvl1pPr marL="0" indent="0" algn="ctr">
              <a:buNone/>
              <a:defRPr sz="2400" b="1">
                <a:solidFill>
                  <a:schemeClr val="bg1"/>
                </a:solidFill>
                <a:latin typeface="Myriad Pro" panose="020B0503030403020204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sp>
        <p:nvSpPr>
          <p:cNvPr id="5" name="Rectangle 4"/>
          <p:cNvSpPr/>
          <p:nvPr userDrawn="1"/>
        </p:nvSpPr>
        <p:spPr>
          <a:xfrm>
            <a:off x="0" y="2057400"/>
            <a:ext cx="9144000" cy="393382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pic>
        <p:nvPicPr>
          <p:cNvPr id="13" name="Picture 12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5800" y="686997"/>
            <a:ext cx="914400" cy="159900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6138113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3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6A6A54-2A6B-4242-B691-C4DE4231F39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1/22/2018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FED1A7-FB98-43FD-AA3D-E7C3EC56B29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433127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3"/>
                        </p:tgtEl>
                      </p:cBhvr>
                    </p:animEffect>
                  </p:childTnLst>
                </p:cTn>
              </p:par>
            </p:tnLst>
          </p:tmpl>
          <p:tmpl lvl="2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3"/>
                        </p:tgtEl>
                      </p:cBhvr>
                    </p:animEffect>
                  </p:childTnLst>
                </p:cTn>
              </p:par>
            </p:tnLst>
          </p:tmpl>
          <p:tmpl lvl="3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3"/>
                        </p:tgtEl>
                      </p:cBhvr>
                    </p:animEffect>
                  </p:childTnLst>
                </p:cTn>
              </p:par>
            </p:tnLst>
          </p:tmpl>
          <p:tmpl lvl="4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3"/>
                        </p:tgtEl>
                      </p:cBhvr>
                    </p:animEffect>
                  </p:childTnLst>
                </p:cTn>
              </p:par>
            </p:tnLst>
          </p:tmpl>
          <p:tmpl lvl="5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3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subhead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05000"/>
            <a:ext cx="7603597" cy="4114800"/>
          </a:xfr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6A6A54-2A6B-4242-B691-C4DE4231F39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1/22/2018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FED1A7-FB98-43FD-AA3D-E7C3EC56B29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3" hasCustomPrompt="1"/>
          </p:nvPr>
        </p:nvSpPr>
        <p:spPr>
          <a:xfrm>
            <a:off x="457200" y="1295400"/>
            <a:ext cx="7620000" cy="533400"/>
          </a:xfrm>
        </p:spPr>
        <p:txBody>
          <a:bodyPr/>
          <a:lstStyle>
            <a:lvl1pPr marL="0" indent="0">
              <a:buNone/>
              <a:defRPr b="1" baseline="0">
                <a:solidFill>
                  <a:srgbClr val="AF0000"/>
                </a:solidFill>
              </a:defRPr>
            </a:lvl1pPr>
          </a:lstStyle>
          <a:p>
            <a:pPr lvl="0"/>
            <a:r>
              <a:rPr lang="en-US" dirty="0" smtClean="0"/>
              <a:t>Sub-Header Text goes here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319418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95400"/>
            <a:ext cx="4038600" cy="48307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95400"/>
            <a:ext cx="4038600" cy="48307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6A6A54-2A6B-4242-B691-C4DE4231F39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1/22/2018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FED1A7-FB98-43FD-AA3D-E7C3EC56B29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99540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95401"/>
            <a:ext cx="4038600" cy="2133599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95401"/>
            <a:ext cx="4038600" cy="2133599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6A6A54-2A6B-4242-B691-C4DE4231F39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1/22/2018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FED1A7-FB98-43FD-AA3D-E7C3EC56B29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0" name="Content Placeholder 2"/>
          <p:cNvSpPr>
            <a:spLocks noGrp="1"/>
          </p:cNvSpPr>
          <p:nvPr>
            <p:ph sz="half" idx="13"/>
          </p:nvPr>
        </p:nvSpPr>
        <p:spPr>
          <a:xfrm>
            <a:off x="457200" y="3581400"/>
            <a:ext cx="4038600" cy="2133599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Content Placeholder 3"/>
          <p:cNvSpPr>
            <a:spLocks noGrp="1"/>
          </p:cNvSpPr>
          <p:nvPr>
            <p:ph sz="half" idx="14"/>
          </p:nvPr>
        </p:nvSpPr>
        <p:spPr>
          <a:xfrm>
            <a:off x="4648200" y="3581400"/>
            <a:ext cx="4038600" cy="2133599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23399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subhead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05000"/>
            <a:ext cx="7603597" cy="4114800"/>
          </a:xfr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6A6A54-2A6B-4242-B691-C4DE4231F39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1/22/2018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FED1A7-FB98-43FD-AA3D-E7C3EC56B29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3" hasCustomPrompt="1"/>
          </p:nvPr>
        </p:nvSpPr>
        <p:spPr>
          <a:xfrm>
            <a:off x="457200" y="1295400"/>
            <a:ext cx="7620000" cy="533400"/>
          </a:xfrm>
        </p:spPr>
        <p:txBody>
          <a:bodyPr/>
          <a:lstStyle>
            <a:lvl1pPr marL="0" indent="0">
              <a:buNone/>
              <a:defRPr b="1" baseline="0">
                <a:solidFill>
                  <a:srgbClr val="AF0000"/>
                </a:solidFill>
              </a:defRPr>
            </a:lvl1pPr>
          </a:lstStyle>
          <a:p>
            <a:pPr lvl="0"/>
            <a:r>
              <a:rPr lang="en-US" dirty="0" smtClean="0"/>
              <a:t>Sub-Header Text goes here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52757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19200"/>
            <a:ext cx="3845485" cy="639762"/>
          </a:xfrm>
        </p:spPr>
        <p:txBody>
          <a:bodyPr anchor="b"/>
          <a:lstStyle>
            <a:lvl1pPr marL="0" indent="0" algn="ctr">
              <a:buNone/>
              <a:defRPr sz="2400" b="1">
                <a:solidFill>
                  <a:srgbClr val="AF0000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858962"/>
            <a:ext cx="384548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16425" y="1219200"/>
            <a:ext cx="3813175" cy="639762"/>
          </a:xfrm>
        </p:spPr>
        <p:txBody>
          <a:bodyPr anchor="b"/>
          <a:lstStyle>
            <a:lvl1pPr marL="0" indent="0" algn="ctr">
              <a:buNone/>
              <a:defRPr sz="2400" b="1">
                <a:solidFill>
                  <a:srgbClr val="AF0000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416425" y="1858962"/>
            <a:ext cx="38131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6A6A54-2A6B-4242-B691-C4DE4231F39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1/22/2018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FED1A7-FB98-43FD-AA3D-E7C3EC56B29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30105073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6A6A54-2A6B-4242-B691-C4DE4231F39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1/22/2018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FED1A7-FB98-43FD-AA3D-E7C3EC56B29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74780085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6A6A54-2A6B-4242-B691-C4DE4231F39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1/22/2018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FED1A7-FB98-43FD-AA3D-E7C3EC56B29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3356884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0" y="0"/>
            <a:ext cx="9144000" cy="20574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1828800" y="381000"/>
            <a:ext cx="6477000" cy="1600200"/>
          </a:xfrm>
        </p:spPr>
        <p:txBody>
          <a:bodyPr anchor="b"/>
          <a:lstStyle>
            <a:lvl1pPr algn="l">
              <a:defRPr sz="4000">
                <a:solidFill>
                  <a:schemeClr val="bg1"/>
                </a:solidFill>
                <a:latin typeface="Sanchez" panose="02000000000000000000" pitchFamily="2" charset="0"/>
                <a:ea typeface="Roboto Slab" pitchFamily="2" charset="0"/>
              </a:defRPr>
            </a:lvl1pPr>
          </a:lstStyle>
          <a:p>
            <a:r>
              <a:rPr lang="en-US" dirty="0" smtClean="0"/>
              <a:t>Click here to edit Master title style</a:t>
            </a:r>
            <a:endParaRPr lang="en-US" dirty="0"/>
          </a:p>
        </p:txBody>
      </p:sp>
      <p:sp>
        <p:nvSpPr>
          <p:cNvPr id="8" name="Rectangle 7"/>
          <p:cNvSpPr/>
          <p:nvPr userDrawn="1"/>
        </p:nvSpPr>
        <p:spPr>
          <a:xfrm>
            <a:off x="0" y="5991224"/>
            <a:ext cx="9144000" cy="866776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19200" y="6019800"/>
            <a:ext cx="6553200" cy="533400"/>
          </a:xfrm>
        </p:spPr>
        <p:txBody>
          <a:bodyPr>
            <a:normAutofit/>
          </a:bodyPr>
          <a:lstStyle>
            <a:lvl1pPr marL="0" indent="0" algn="ctr">
              <a:buNone/>
              <a:defRPr sz="2400" b="1">
                <a:solidFill>
                  <a:schemeClr val="bg1"/>
                </a:solidFill>
                <a:latin typeface="Myriad Pro" panose="020B0503030403020204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sp>
        <p:nvSpPr>
          <p:cNvPr id="5" name="Rectangle 4"/>
          <p:cNvSpPr/>
          <p:nvPr userDrawn="1"/>
        </p:nvSpPr>
        <p:spPr>
          <a:xfrm>
            <a:off x="0" y="2057400"/>
            <a:ext cx="9144000" cy="393382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pic>
        <p:nvPicPr>
          <p:cNvPr id="13" name="Picture 12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5800" y="686997"/>
            <a:ext cx="914400" cy="159900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7603436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3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6A6A54-2A6B-4242-B691-C4DE4231F39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1/22/2018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FED1A7-FB98-43FD-AA3D-E7C3EC56B29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737374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3"/>
                        </p:tgtEl>
                      </p:cBhvr>
                    </p:animEffect>
                  </p:childTnLst>
                </p:cTn>
              </p:par>
            </p:tnLst>
          </p:tmpl>
          <p:tmpl lvl="2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3"/>
                        </p:tgtEl>
                      </p:cBhvr>
                    </p:animEffect>
                  </p:childTnLst>
                </p:cTn>
              </p:par>
            </p:tnLst>
          </p:tmpl>
          <p:tmpl lvl="3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3"/>
                        </p:tgtEl>
                      </p:cBhvr>
                    </p:animEffect>
                  </p:childTnLst>
                </p:cTn>
              </p:par>
            </p:tnLst>
          </p:tmpl>
          <p:tmpl lvl="4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3"/>
                        </p:tgtEl>
                      </p:cBhvr>
                    </p:animEffect>
                  </p:childTnLst>
                </p:cTn>
              </p:par>
            </p:tnLst>
          </p:tmpl>
          <p:tmpl lvl="5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3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subhead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05000"/>
            <a:ext cx="7603597" cy="4114800"/>
          </a:xfr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6A6A54-2A6B-4242-B691-C4DE4231F39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1/22/2018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FED1A7-FB98-43FD-AA3D-E7C3EC56B29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3" hasCustomPrompt="1"/>
          </p:nvPr>
        </p:nvSpPr>
        <p:spPr>
          <a:xfrm>
            <a:off x="457200" y="1295400"/>
            <a:ext cx="7620000" cy="533400"/>
          </a:xfrm>
        </p:spPr>
        <p:txBody>
          <a:bodyPr/>
          <a:lstStyle>
            <a:lvl1pPr marL="0" indent="0">
              <a:buNone/>
              <a:defRPr b="1" baseline="0">
                <a:solidFill>
                  <a:srgbClr val="AF0000"/>
                </a:solidFill>
              </a:defRPr>
            </a:lvl1pPr>
          </a:lstStyle>
          <a:p>
            <a:pPr lvl="0"/>
            <a:r>
              <a:rPr lang="en-US" dirty="0" smtClean="0"/>
              <a:t>Sub-Header Text goes here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61391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95400"/>
            <a:ext cx="4038600" cy="48307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95400"/>
            <a:ext cx="4038600" cy="48307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6A6A54-2A6B-4242-B691-C4DE4231F39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1/22/2018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FED1A7-FB98-43FD-AA3D-E7C3EC56B29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6537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95401"/>
            <a:ext cx="4038600" cy="2133599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95401"/>
            <a:ext cx="4038600" cy="2133599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6A6A54-2A6B-4242-B691-C4DE4231F39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1/22/2018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FED1A7-FB98-43FD-AA3D-E7C3EC56B29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0" name="Content Placeholder 2"/>
          <p:cNvSpPr>
            <a:spLocks noGrp="1"/>
          </p:cNvSpPr>
          <p:nvPr>
            <p:ph sz="half" idx="13"/>
          </p:nvPr>
        </p:nvSpPr>
        <p:spPr>
          <a:xfrm>
            <a:off x="457200" y="3581400"/>
            <a:ext cx="4038600" cy="2133599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Content Placeholder 3"/>
          <p:cNvSpPr>
            <a:spLocks noGrp="1"/>
          </p:cNvSpPr>
          <p:nvPr>
            <p:ph sz="half" idx="14"/>
          </p:nvPr>
        </p:nvSpPr>
        <p:spPr>
          <a:xfrm>
            <a:off x="4648200" y="3581400"/>
            <a:ext cx="4038600" cy="2133599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87320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19200"/>
            <a:ext cx="3845485" cy="639762"/>
          </a:xfrm>
        </p:spPr>
        <p:txBody>
          <a:bodyPr anchor="b"/>
          <a:lstStyle>
            <a:lvl1pPr marL="0" indent="0" algn="ctr">
              <a:buNone/>
              <a:defRPr sz="2400" b="1">
                <a:solidFill>
                  <a:srgbClr val="AF0000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858962"/>
            <a:ext cx="384548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16425" y="1219200"/>
            <a:ext cx="3813175" cy="639762"/>
          </a:xfrm>
        </p:spPr>
        <p:txBody>
          <a:bodyPr anchor="b"/>
          <a:lstStyle>
            <a:lvl1pPr marL="0" indent="0" algn="ctr">
              <a:buNone/>
              <a:defRPr sz="2400" b="1">
                <a:solidFill>
                  <a:srgbClr val="AF0000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416425" y="1858962"/>
            <a:ext cx="38131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6A6A54-2A6B-4242-B691-C4DE4231F39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1/22/2018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FED1A7-FB98-43FD-AA3D-E7C3EC56B29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62143011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6A6A54-2A6B-4242-B691-C4DE4231F39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1/22/2018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FED1A7-FB98-43FD-AA3D-E7C3EC56B29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617901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95400"/>
            <a:ext cx="4038600" cy="48307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95400"/>
            <a:ext cx="4038600" cy="48307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6A6A54-2A6B-4242-B691-C4DE4231F39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1/22/2018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FED1A7-FB98-43FD-AA3D-E7C3EC56B29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18020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6A6A54-2A6B-4242-B691-C4DE4231F39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1/22/2018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FED1A7-FB98-43FD-AA3D-E7C3EC56B29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982192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95401"/>
            <a:ext cx="4038600" cy="2133599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95401"/>
            <a:ext cx="4038600" cy="2133599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6A6A54-2A6B-4242-B691-C4DE4231F39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1/22/2018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FED1A7-FB98-43FD-AA3D-E7C3EC56B29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0" name="Content Placeholder 2"/>
          <p:cNvSpPr>
            <a:spLocks noGrp="1"/>
          </p:cNvSpPr>
          <p:nvPr>
            <p:ph sz="half" idx="13"/>
          </p:nvPr>
        </p:nvSpPr>
        <p:spPr>
          <a:xfrm>
            <a:off x="457200" y="3581400"/>
            <a:ext cx="4038600" cy="2133599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Content Placeholder 3"/>
          <p:cNvSpPr>
            <a:spLocks noGrp="1"/>
          </p:cNvSpPr>
          <p:nvPr>
            <p:ph sz="half" idx="14"/>
          </p:nvPr>
        </p:nvSpPr>
        <p:spPr>
          <a:xfrm>
            <a:off x="4648200" y="3581400"/>
            <a:ext cx="4038600" cy="2133599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24723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19200"/>
            <a:ext cx="3845485" cy="639762"/>
          </a:xfrm>
        </p:spPr>
        <p:txBody>
          <a:bodyPr anchor="b"/>
          <a:lstStyle>
            <a:lvl1pPr marL="0" indent="0" algn="ctr">
              <a:buNone/>
              <a:defRPr sz="2400" b="1">
                <a:solidFill>
                  <a:srgbClr val="AF0000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858962"/>
            <a:ext cx="384548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16425" y="1219200"/>
            <a:ext cx="3813175" cy="639762"/>
          </a:xfrm>
        </p:spPr>
        <p:txBody>
          <a:bodyPr anchor="b"/>
          <a:lstStyle>
            <a:lvl1pPr marL="0" indent="0" algn="ctr">
              <a:buNone/>
              <a:defRPr sz="2400" b="1">
                <a:solidFill>
                  <a:srgbClr val="AF0000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416425" y="1858962"/>
            <a:ext cx="38131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6A6A54-2A6B-4242-B691-C4DE4231F39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1/22/2018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FED1A7-FB98-43FD-AA3D-E7C3EC56B29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062614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6A6A54-2A6B-4242-B691-C4DE4231F39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1/22/2018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FED1A7-FB98-43FD-AA3D-E7C3EC56B29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76883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6A6A54-2A6B-4242-B691-C4DE4231F39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1/22/2018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FED1A7-FB98-43FD-AA3D-E7C3EC56B29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588525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0" y="0"/>
            <a:ext cx="9144000" cy="20574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1828800" y="381000"/>
            <a:ext cx="6477000" cy="1600200"/>
          </a:xfrm>
        </p:spPr>
        <p:txBody>
          <a:bodyPr anchor="b"/>
          <a:lstStyle>
            <a:lvl1pPr algn="l">
              <a:defRPr sz="4000">
                <a:solidFill>
                  <a:schemeClr val="bg1"/>
                </a:solidFill>
                <a:latin typeface="Sanchez" panose="02000000000000000000" pitchFamily="2" charset="0"/>
                <a:ea typeface="Roboto Slab" pitchFamily="2" charset="0"/>
              </a:defRPr>
            </a:lvl1pPr>
          </a:lstStyle>
          <a:p>
            <a:r>
              <a:rPr lang="en-US" dirty="0" smtClean="0"/>
              <a:t>Click here to edit Master title style</a:t>
            </a:r>
            <a:endParaRPr lang="en-US" dirty="0"/>
          </a:p>
        </p:txBody>
      </p:sp>
      <p:sp>
        <p:nvSpPr>
          <p:cNvPr id="8" name="Rectangle 7"/>
          <p:cNvSpPr/>
          <p:nvPr userDrawn="1"/>
        </p:nvSpPr>
        <p:spPr>
          <a:xfrm>
            <a:off x="0" y="5991224"/>
            <a:ext cx="9144000" cy="866776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19200" y="6019800"/>
            <a:ext cx="6553200" cy="533400"/>
          </a:xfrm>
        </p:spPr>
        <p:txBody>
          <a:bodyPr>
            <a:normAutofit/>
          </a:bodyPr>
          <a:lstStyle>
            <a:lvl1pPr marL="0" indent="0" algn="ctr">
              <a:buNone/>
              <a:defRPr sz="2400" b="1">
                <a:solidFill>
                  <a:schemeClr val="bg1"/>
                </a:solidFill>
                <a:latin typeface="Myriad Pro" panose="020B0503030403020204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sp>
        <p:nvSpPr>
          <p:cNvPr id="5" name="Rectangle 4"/>
          <p:cNvSpPr/>
          <p:nvPr userDrawn="1"/>
        </p:nvSpPr>
        <p:spPr>
          <a:xfrm>
            <a:off x="0" y="2057400"/>
            <a:ext cx="9144000" cy="393382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pic>
        <p:nvPicPr>
          <p:cNvPr id="13" name="Picture 12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5800" y="686997"/>
            <a:ext cx="914400" cy="159900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1184506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3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6.xml"/><Relationship Id="rId3" Type="http://schemas.openxmlformats.org/officeDocument/2006/relationships/slideLayout" Target="../slideLayouts/slideLayout11.xml"/><Relationship Id="rId7" Type="http://schemas.openxmlformats.org/officeDocument/2006/relationships/slideLayout" Target="../slideLayouts/slideLayout15.xml"/><Relationship Id="rId2" Type="http://schemas.openxmlformats.org/officeDocument/2006/relationships/slideLayout" Target="../slideLayouts/slideLayout10.xml"/><Relationship Id="rId1" Type="http://schemas.openxmlformats.org/officeDocument/2006/relationships/slideLayout" Target="../slideLayouts/slideLayout9.xml"/><Relationship Id="rId6" Type="http://schemas.openxmlformats.org/officeDocument/2006/relationships/slideLayout" Target="../slideLayouts/slideLayout14.xml"/><Relationship Id="rId5" Type="http://schemas.openxmlformats.org/officeDocument/2006/relationships/slideLayout" Target="../slideLayouts/slideLayout13.xml"/><Relationship Id="rId10" Type="http://schemas.openxmlformats.org/officeDocument/2006/relationships/image" Target="../media/image1.png"/><Relationship Id="rId4" Type="http://schemas.openxmlformats.org/officeDocument/2006/relationships/slideLayout" Target="../slideLayouts/slideLayout12.xml"/><Relationship Id="rId9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4.xml"/><Relationship Id="rId3" Type="http://schemas.openxmlformats.org/officeDocument/2006/relationships/slideLayout" Target="../slideLayouts/slideLayout19.xml"/><Relationship Id="rId7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8.xml"/><Relationship Id="rId1" Type="http://schemas.openxmlformats.org/officeDocument/2006/relationships/slideLayout" Target="../slideLayouts/slideLayout17.xml"/><Relationship Id="rId6" Type="http://schemas.openxmlformats.org/officeDocument/2006/relationships/slideLayout" Target="../slideLayouts/slideLayout22.xml"/><Relationship Id="rId5" Type="http://schemas.openxmlformats.org/officeDocument/2006/relationships/slideLayout" Target="../slideLayouts/slideLayout21.xml"/><Relationship Id="rId10" Type="http://schemas.openxmlformats.org/officeDocument/2006/relationships/image" Target="../media/image1.png"/><Relationship Id="rId4" Type="http://schemas.openxmlformats.org/officeDocument/2006/relationships/slideLayout" Target="../slideLayouts/slideLayout20.xml"/><Relationship Id="rId9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.xml"/><Relationship Id="rId3" Type="http://schemas.openxmlformats.org/officeDocument/2006/relationships/slideLayout" Target="../slideLayouts/slideLayout27.xml"/><Relationship Id="rId7" Type="http://schemas.openxmlformats.org/officeDocument/2006/relationships/slideLayout" Target="../slideLayouts/slideLayout31.xml"/><Relationship Id="rId2" Type="http://schemas.openxmlformats.org/officeDocument/2006/relationships/slideLayout" Target="../slideLayouts/slideLayout26.xml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5" Type="http://schemas.openxmlformats.org/officeDocument/2006/relationships/slideLayout" Target="../slideLayouts/slideLayout29.xml"/><Relationship Id="rId10" Type="http://schemas.openxmlformats.org/officeDocument/2006/relationships/image" Target="../media/image1.png"/><Relationship Id="rId4" Type="http://schemas.openxmlformats.org/officeDocument/2006/relationships/slideLayout" Target="../slideLayouts/slideLayout28.xml"/><Relationship Id="rId9" Type="http://schemas.openxmlformats.org/officeDocument/2006/relationships/theme" Target="../theme/theme4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0.xml"/><Relationship Id="rId3" Type="http://schemas.openxmlformats.org/officeDocument/2006/relationships/slideLayout" Target="../slideLayouts/slideLayout35.xml"/><Relationship Id="rId7" Type="http://schemas.openxmlformats.org/officeDocument/2006/relationships/slideLayout" Target="../slideLayouts/slideLayout39.xml"/><Relationship Id="rId2" Type="http://schemas.openxmlformats.org/officeDocument/2006/relationships/slideLayout" Target="../slideLayouts/slideLayout34.xml"/><Relationship Id="rId1" Type="http://schemas.openxmlformats.org/officeDocument/2006/relationships/slideLayout" Target="../slideLayouts/slideLayout33.xml"/><Relationship Id="rId6" Type="http://schemas.openxmlformats.org/officeDocument/2006/relationships/slideLayout" Target="../slideLayouts/slideLayout38.xml"/><Relationship Id="rId5" Type="http://schemas.openxmlformats.org/officeDocument/2006/relationships/slideLayout" Target="../slideLayouts/slideLayout37.xml"/><Relationship Id="rId10" Type="http://schemas.openxmlformats.org/officeDocument/2006/relationships/image" Target="../media/image1.png"/><Relationship Id="rId4" Type="http://schemas.openxmlformats.org/officeDocument/2006/relationships/slideLayout" Target="../slideLayouts/slideLayout36.xml"/><Relationship Id="rId9" Type="http://schemas.openxmlformats.org/officeDocument/2006/relationships/theme" Target="../theme/theme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 userDrawn="1"/>
        </p:nvSpPr>
        <p:spPr>
          <a:xfrm>
            <a:off x="0" y="6172201"/>
            <a:ext cx="9144000" cy="68580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4" name="Rectangle 13"/>
          <p:cNvSpPr/>
          <p:nvPr userDrawn="1"/>
        </p:nvSpPr>
        <p:spPr>
          <a:xfrm>
            <a:off x="0" y="-9526"/>
            <a:ext cx="9144000" cy="132079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04800"/>
            <a:ext cx="8229600" cy="88187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447799"/>
            <a:ext cx="8229600" cy="457200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514600" y="6356350"/>
            <a:ext cx="914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76A6A54-2A6B-4242-B691-C4DE4231F39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1/22/2018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505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77000" y="6356350"/>
            <a:ext cx="1371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2FED1A7-FB98-43FD-AA3D-E7C3EC56B29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84390" y="5410200"/>
            <a:ext cx="678610" cy="11866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43013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7" r:id="rId1"/>
    <p:sldLayoutId id="2147483678" r:id="rId2"/>
    <p:sldLayoutId id="2147483679" r:id="rId3"/>
    <p:sldLayoutId id="2147483680" r:id="rId4"/>
    <p:sldLayoutId id="2147483681" r:id="rId5"/>
    <p:sldLayoutId id="2147483682" r:id="rId6"/>
    <p:sldLayoutId id="2147483683" r:id="rId7"/>
    <p:sldLayoutId id="2147483684" r:id="rId8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spcBef>
          <a:spcPct val="0"/>
        </a:spcBef>
        <a:buNone/>
        <a:defRPr sz="4000" b="1" kern="1200">
          <a:solidFill>
            <a:schemeClr val="bg1"/>
          </a:solidFill>
          <a:latin typeface="Sanchez" panose="02000000000000000000" pitchFamily="2" charset="0"/>
          <a:ea typeface="Roboto Slab" pitchFamily="2" charset="0"/>
          <a:cs typeface="Arial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000" b="1" kern="1200">
          <a:solidFill>
            <a:schemeClr val="tx1"/>
          </a:solidFill>
          <a:latin typeface="Myriad Pro" panose="020B0503030403020204" pitchFamily="34" charset="0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Myriad Pro" panose="020B0503030403020204" pitchFamily="34" charset="0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Myriad Pro" panose="020B0503030403020204" pitchFamily="34" charset="0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Myriad Pro" panose="020B0503030403020204" pitchFamily="34" charset="0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Myriad Pro" panose="020B0503030403020204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 userDrawn="1"/>
        </p:nvSpPr>
        <p:spPr>
          <a:xfrm>
            <a:off x="0" y="6172201"/>
            <a:ext cx="9144000" cy="68580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4" name="Rectangle 13"/>
          <p:cNvSpPr/>
          <p:nvPr userDrawn="1"/>
        </p:nvSpPr>
        <p:spPr>
          <a:xfrm>
            <a:off x="0" y="-9526"/>
            <a:ext cx="9144000" cy="132079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04800"/>
            <a:ext cx="8229600" cy="88187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447799"/>
            <a:ext cx="8229600" cy="457200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514600" y="6356350"/>
            <a:ext cx="914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76A6A54-2A6B-4242-B691-C4DE4231F39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1/22/2018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505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77000" y="6356350"/>
            <a:ext cx="1371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2FED1A7-FB98-43FD-AA3D-E7C3EC56B29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84390" y="5410200"/>
            <a:ext cx="678610" cy="11866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07899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6" r:id="rId1"/>
    <p:sldLayoutId id="2147483687" r:id="rId2"/>
    <p:sldLayoutId id="2147483688" r:id="rId3"/>
    <p:sldLayoutId id="2147483689" r:id="rId4"/>
    <p:sldLayoutId id="2147483690" r:id="rId5"/>
    <p:sldLayoutId id="2147483691" r:id="rId6"/>
    <p:sldLayoutId id="2147483692" r:id="rId7"/>
    <p:sldLayoutId id="2147483693" r:id="rId8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spcBef>
          <a:spcPct val="0"/>
        </a:spcBef>
        <a:buNone/>
        <a:defRPr sz="4000" b="1" kern="1200">
          <a:solidFill>
            <a:schemeClr val="bg1"/>
          </a:solidFill>
          <a:latin typeface="Sanchez" panose="02000000000000000000" pitchFamily="2" charset="0"/>
          <a:ea typeface="Roboto Slab" pitchFamily="2" charset="0"/>
          <a:cs typeface="Arial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000" b="1" kern="1200">
          <a:solidFill>
            <a:schemeClr val="tx1"/>
          </a:solidFill>
          <a:latin typeface="Myriad Pro" panose="020B0503030403020204" pitchFamily="34" charset="0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Myriad Pro" panose="020B0503030403020204" pitchFamily="34" charset="0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Myriad Pro" panose="020B0503030403020204" pitchFamily="34" charset="0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Myriad Pro" panose="020B0503030403020204" pitchFamily="34" charset="0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Myriad Pro" panose="020B0503030403020204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 userDrawn="1"/>
        </p:nvSpPr>
        <p:spPr>
          <a:xfrm>
            <a:off x="0" y="6172201"/>
            <a:ext cx="9144000" cy="68580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4" name="Rectangle 13"/>
          <p:cNvSpPr/>
          <p:nvPr userDrawn="1"/>
        </p:nvSpPr>
        <p:spPr>
          <a:xfrm>
            <a:off x="0" y="-9526"/>
            <a:ext cx="9144000" cy="132079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04800"/>
            <a:ext cx="8229600" cy="88187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447799"/>
            <a:ext cx="8229600" cy="457200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514600" y="6356350"/>
            <a:ext cx="914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76A6A54-2A6B-4242-B691-C4DE4231F39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1/22/2018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505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77000" y="6356350"/>
            <a:ext cx="1371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2FED1A7-FB98-43FD-AA3D-E7C3EC56B29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84390" y="5410200"/>
            <a:ext cx="678610" cy="11866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34268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5" r:id="rId1"/>
    <p:sldLayoutId id="2147483696" r:id="rId2"/>
    <p:sldLayoutId id="2147483697" r:id="rId3"/>
    <p:sldLayoutId id="2147483698" r:id="rId4"/>
    <p:sldLayoutId id="2147483699" r:id="rId5"/>
    <p:sldLayoutId id="2147483700" r:id="rId6"/>
    <p:sldLayoutId id="2147483701" r:id="rId7"/>
    <p:sldLayoutId id="2147483702" r:id="rId8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spcBef>
          <a:spcPct val="0"/>
        </a:spcBef>
        <a:buNone/>
        <a:defRPr sz="4000" b="1" kern="1200">
          <a:solidFill>
            <a:schemeClr val="bg1"/>
          </a:solidFill>
          <a:latin typeface="Sanchez" panose="02000000000000000000" pitchFamily="2" charset="0"/>
          <a:ea typeface="Roboto Slab" pitchFamily="2" charset="0"/>
          <a:cs typeface="Arial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000" b="1" kern="1200">
          <a:solidFill>
            <a:schemeClr val="tx1"/>
          </a:solidFill>
          <a:latin typeface="Myriad Pro" panose="020B0503030403020204" pitchFamily="34" charset="0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Myriad Pro" panose="020B0503030403020204" pitchFamily="34" charset="0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Myriad Pro" panose="020B0503030403020204" pitchFamily="34" charset="0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Myriad Pro" panose="020B0503030403020204" pitchFamily="34" charset="0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Myriad Pro" panose="020B0503030403020204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 userDrawn="1"/>
        </p:nvSpPr>
        <p:spPr>
          <a:xfrm>
            <a:off x="0" y="6172201"/>
            <a:ext cx="9144000" cy="68580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4" name="Rectangle 13"/>
          <p:cNvSpPr/>
          <p:nvPr userDrawn="1"/>
        </p:nvSpPr>
        <p:spPr>
          <a:xfrm>
            <a:off x="0" y="-9526"/>
            <a:ext cx="9144000" cy="132079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04800"/>
            <a:ext cx="8229600" cy="88187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447799"/>
            <a:ext cx="8229600" cy="457200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514600" y="6356350"/>
            <a:ext cx="914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76A6A54-2A6B-4242-B691-C4DE4231F39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1/22/2018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505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77000" y="6356350"/>
            <a:ext cx="1371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2FED1A7-FB98-43FD-AA3D-E7C3EC56B29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84390" y="5410200"/>
            <a:ext cx="678610" cy="11866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43592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4" r:id="rId1"/>
    <p:sldLayoutId id="2147483705" r:id="rId2"/>
    <p:sldLayoutId id="2147483706" r:id="rId3"/>
    <p:sldLayoutId id="2147483707" r:id="rId4"/>
    <p:sldLayoutId id="2147483708" r:id="rId5"/>
    <p:sldLayoutId id="2147483709" r:id="rId6"/>
    <p:sldLayoutId id="2147483710" r:id="rId7"/>
    <p:sldLayoutId id="2147483711" r:id="rId8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spcBef>
          <a:spcPct val="0"/>
        </a:spcBef>
        <a:buNone/>
        <a:defRPr sz="4000" b="1" kern="1200">
          <a:solidFill>
            <a:schemeClr val="bg1"/>
          </a:solidFill>
          <a:latin typeface="Sanchez" panose="02000000000000000000" pitchFamily="2" charset="0"/>
          <a:ea typeface="Roboto Slab" pitchFamily="2" charset="0"/>
          <a:cs typeface="Arial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000" b="1" kern="1200">
          <a:solidFill>
            <a:schemeClr val="tx1"/>
          </a:solidFill>
          <a:latin typeface="Myriad Pro" panose="020B0503030403020204" pitchFamily="34" charset="0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Myriad Pro" panose="020B0503030403020204" pitchFamily="34" charset="0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Myriad Pro" panose="020B0503030403020204" pitchFamily="34" charset="0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Myriad Pro" panose="020B0503030403020204" pitchFamily="34" charset="0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Myriad Pro" panose="020B0503030403020204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 userDrawn="1"/>
        </p:nvSpPr>
        <p:spPr>
          <a:xfrm>
            <a:off x="0" y="6172201"/>
            <a:ext cx="9144000" cy="68580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4" name="Rectangle 13"/>
          <p:cNvSpPr/>
          <p:nvPr userDrawn="1"/>
        </p:nvSpPr>
        <p:spPr>
          <a:xfrm>
            <a:off x="0" y="-9526"/>
            <a:ext cx="9144000" cy="132079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04800"/>
            <a:ext cx="8229600" cy="88187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447799"/>
            <a:ext cx="8229600" cy="457200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514600" y="6356350"/>
            <a:ext cx="914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76A6A54-2A6B-4242-B691-C4DE4231F39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1/22/2018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505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77000" y="6356350"/>
            <a:ext cx="1371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2FED1A7-FB98-43FD-AA3D-E7C3EC56B29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84390" y="5410200"/>
            <a:ext cx="678610" cy="11866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58683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3" r:id="rId1"/>
    <p:sldLayoutId id="2147483714" r:id="rId2"/>
    <p:sldLayoutId id="2147483715" r:id="rId3"/>
    <p:sldLayoutId id="2147483716" r:id="rId4"/>
    <p:sldLayoutId id="2147483717" r:id="rId5"/>
    <p:sldLayoutId id="2147483718" r:id="rId6"/>
    <p:sldLayoutId id="2147483719" r:id="rId7"/>
    <p:sldLayoutId id="2147483720" r:id="rId8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spcBef>
          <a:spcPct val="0"/>
        </a:spcBef>
        <a:buNone/>
        <a:defRPr sz="4000" b="1" kern="1200">
          <a:solidFill>
            <a:schemeClr val="bg1"/>
          </a:solidFill>
          <a:latin typeface="Sanchez" panose="02000000000000000000" pitchFamily="2" charset="0"/>
          <a:ea typeface="Roboto Slab" pitchFamily="2" charset="0"/>
          <a:cs typeface="Arial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000" b="1" kern="1200">
          <a:solidFill>
            <a:schemeClr val="tx1"/>
          </a:solidFill>
          <a:latin typeface="Myriad Pro" panose="020B0503030403020204" pitchFamily="34" charset="0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Myriad Pro" panose="020B0503030403020204" pitchFamily="34" charset="0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Myriad Pro" panose="020B0503030403020204" pitchFamily="34" charset="0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Myriad Pro" panose="020B0503030403020204" pitchFamily="34" charset="0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Myriad Pro" panose="020B0503030403020204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0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://www.niu.edu/elss" TargetMode="External"/><Relationship Id="rId2" Type="http://schemas.openxmlformats.org/officeDocument/2006/relationships/hyperlink" Target="mailto:pfix@niu.edu" TargetMode="External"/><Relationship Id="rId1" Type="http://schemas.openxmlformats.org/officeDocument/2006/relationships/slideLayout" Target="../slideLayouts/slideLayout3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98043" y="202836"/>
            <a:ext cx="6477000" cy="1600200"/>
          </a:xfrm>
        </p:spPr>
        <p:txBody>
          <a:bodyPr anchor="ctr"/>
          <a:lstStyle/>
          <a:p>
            <a:pPr algn="ctr"/>
            <a:r>
              <a:rPr lang="en-US" dirty="0" smtClean="0"/>
              <a:t>Science Teacher Licensure</a:t>
            </a:r>
            <a:endParaRPr lang="en-US" dirty="0"/>
          </a:p>
        </p:txBody>
      </p:sp>
      <p:sp>
        <p:nvSpPr>
          <p:cNvPr id="4" name="Subtitle 3"/>
          <p:cNvSpPr>
            <a:spLocks noGrp="1"/>
          </p:cNvSpPr>
          <p:nvPr>
            <p:ph type="subTitle" idx="1"/>
          </p:nvPr>
        </p:nvSpPr>
        <p:spPr>
          <a:xfrm>
            <a:off x="0" y="6019800"/>
            <a:ext cx="9144000" cy="765048"/>
          </a:xfrm>
        </p:spPr>
        <p:txBody>
          <a:bodyPr>
            <a:normAutofit fontScale="92500" lnSpcReduction="10000"/>
          </a:bodyPr>
          <a:lstStyle/>
          <a:p>
            <a:r>
              <a:rPr lang="en-US" dirty="0" smtClean="0"/>
              <a:t>Paul Fix, Assistant Director, </a:t>
            </a:r>
          </a:p>
          <a:p>
            <a:r>
              <a:rPr lang="en-US" dirty="0" smtClean="0"/>
              <a:t>Secondary </a:t>
            </a:r>
            <a:r>
              <a:rPr lang="en-US" dirty="0"/>
              <a:t>Science </a:t>
            </a:r>
            <a:r>
              <a:rPr lang="en-US" dirty="0" smtClean="0"/>
              <a:t>Educator Licensure</a:t>
            </a:r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5800" y="686997"/>
            <a:ext cx="914400" cy="159900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77082" y="2405212"/>
            <a:ext cx="5789836" cy="3381674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1677082" y="5551777"/>
            <a:ext cx="4956048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000" dirty="0">
                <a:solidFill>
                  <a:schemeClr val="bg1"/>
                </a:solidFill>
              </a:rPr>
              <a:t>http://www.educationnews.org/wp-content/uploads/2014/01/science_teacher.jpg</a:t>
            </a:r>
          </a:p>
        </p:txBody>
      </p:sp>
    </p:spTree>
    <p:extLst>
      <p:ext uri="{BB962C8B-B14F-4D97-AF65-F5344CB8AC3E}">
        <p14:creationId xmlns:p14="http://schemas.microsoft.com/office/powerpoint/2010/main" val="17937806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/>
          <p:cNvSpPr>
            <a:spLocks noGrp="1"/>
          </p:cNvSpPr>
          <p:nvPr>
            <p:ph type="title"/>
          </p:nvPr>
        </p:nvSpPr>
        <p:spPr>
          <a:xfrm>
            <a:off x="230187" y="181711"/>
            <a:ext cx="8913813" cy="914400"/>
          </a:xfrm>
        </p:spPr>
        <p:txBody>
          <a:bodyPr/>
          <a:lstStyle/>
          <a:p>
            <a:r>
              <a:rPr lang="en-US" dirty="0" smtClean="0"/>
              <a:t>Why Teach </a:t>
            </a:r>
            <a:r>
              <a:rPr lang="en-US" dirty="0"/>
              <a:t>H</a:t>
            </a:r>
            <a:r>
              <a:rPr lang="en-US" dirty="0" smtClean="0"/>
              <a:t>igh </a:t>
            </a:r>
            <a:r>
              <a:rPr lang="en-US" dirty="0"/>
              <a:t>S</a:t>
            </a:r>
            <a:r>
              <a:rPr lang="en-US" dirty="0" smtClean="0"/>
              <a:t>chool </a:t>
            </a:r>
            <a:r>
              <a:rPr lang="en-US" dirty="0"/>
              <a:t>S</a:t>
            </a:r>
            <a:r>
              <a:rPr lang="en-US" dirty="0" smtClean="0"/>
              <a:t>cience?</a:t>
            </a:r>
            <a:endParaRPr lang="en-US" dirty="0"/>
          </a:p>
        </p:txBody>
      </p:sp>
      <p:sp>
        <p:nvSpPr>
          <p:cNvPr id="11" name="Content Placeholder 2"/>
          <p:cNvSpPr>
            <a:spLocks noGrp="1"/>
          </p:cNvSpPr>
          <p:nvPr>
            <p:ph idx="1"/>
          </p:nvPr>
        </p:nvSpPr>
        <p:spPr>
          <a:xfrm>
            <a:off x="230187" y="1681162"/>
            <a:ext cx="5808663" cy="3929063"/>
          </a:xfrm>
        </p:spPr>
        <p:txBody>
          <a:bodyPr>
            <a:normAutofit lnSpcReduction="10000"/>
          </a:bodyPr>
          <a:lstStyle/>
          <a:p>
            <a:r>
              <a:rPr lang="en-US" dirty="0" smtClean="0"/>
              <a:t>Highly rewarding career </a:t>
            </a:r>
          </a:p>
          <a:p>
            <a:r>
              <a:rPr lang="en-US" dirty="0" smtClean="0"/>
              <a:t>Share your love and knowledge of science</a:t>
            </a:r>
          </a:p>
          <a:p>
            <a:r>
              <a:rPr lang="en-US" dirty="0" smtClean="0"/>
              <a:t>Creative and innovative career</a:t>
            </a:r>
          </a:p>
          <a:p>
            <a:r>
              <a:rPr lang="en-US" dirty="0" smtClean="0"/>
              <a:t>Pay and benefits</a:t>
            </a:r>
          </a:p>
          <a:p>
            <a:r>
              <a:rPr lang="en-US" dirty="0" smtClean="0"/>
              <a:t>Remember that amazing teacher you had? That could be YOU!</a:t>
            </a:r>
          </a:p>
          <a:p>
            <a:r>
              <a:rPr lang="en-US" dirty="0" smtClean="0"/>
              <a:t>Nationwide teacher shortages</a:t>
            </a: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55182" y="1681162"/>
            <a:ext cx="3059627" cy="3475300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/>
          <a:srcRect l="36612" t="41034" r="34816" b="18695"/>
          <a:stretch/>
        </p:blipFill>
        <p:spPr>
          <a:xfrm>
            <a:off x="1045648" y="638666"/>
            <a:ext cx="7282889" cy="55602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09723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/>
          <p:cNvSpPr>
            <a:spLocks noGrp="1"/>
          </p:cNvSpPr>
          <p:nvPr>
            <p:ph type="title"/>
          </p:nvPr>
        </p:nvSpPr>
        <p:spPr>
          <a:xfrm>
            <a:off x="230187" y="181711"/>
            <a:ext cx="8913813" cy="914400"/>
          </a:xfrm>
        </p:spPr>
        <p:txBody>
          <a:bodyPr/>
          <a:lstStyle/>
          <a:p>
            <a:r>
              <a:rPr lang="en-US" dirty="0" smtClean="0"/>
              <a:t>Would I make a great teacher?</a:t>
            </a:r>
            <a:endParaRPr lang="en-US" dirty="0"/>
          </a:p>
        </p:txBody>
      </p:sp>
      <p:sp>
        <p:nvSpPr>
          <p:cNvPr id="11" name="Content Placeholder 2"/>
          <p:cNvSpPr>
            <a:spLocks noGrp="1"/>
          </p:cNvSpPr>
          <p:nvPr>
            <p:ph idx="1"/>
          </p:nvPr>
        </p:nvSpPr>
        <p:spPr>
          <a:xfrm>
            <a:off x="115092" y="1407785"/>
            <a:ext cx="8199674" cy="4766772"/>
          </a:xfrm>
        </p:spPr>
        <p:txBody>
          <a:bodyPr>
            <a:normAutofit/>
          </a:bodyPr>
          <a:lstStyle/>
          <a:p>
            <a:r>
              <a:rPr lang="en-US" dirty="0" smtClean="0"/>
              <a:t>Passionate and knowledgeable about subject</a:t>
            </a:r>
          </a:p>
          <a:p>
            <a:r>
              <a:rPr lang="en-US" dirty="0" smtClean="0"/>
              <a:t>Energized by working with other people/kids</a:t>
            </a:r>
          </a:p>
          <a:p>
            <a:r>
              <a:rPr lang="en-US" dirty="0" smtClean="0"/>
              <a:t>Creative and innovative</a:t>
            </a:r>
          </a:p>
          <a:p>
            <a:r>
              <a:rPr lang="en-US" dirty="0" smtClean="0"/>
              <a:t>Articulate and strong communicators</a:t>
            </a:r>
          </a:p>
          <a:p>
            <a:r>
              <a:rPr lang="en-US" dirty="0" smtClean="0"/>
              <a:t>Patient and understanding</a:t>
            </a:r>
          </a:p>
          <a:p>
            <a:r>
              <a:rPr lang="en-US" dirty="0" smtClean="0"/>
              <a:t>Great at multitasking</a:t>
            </a:r>
          </a:p>
          <a:p>
            <a:r>
              <a:rPr lang="en-US" dirty="0" smtClean="0"/>
              <a:t>Diverse background/experiences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90153" y="2728581"/>
            <a:ext cx="2184738" cy="25488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01874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0" y="324354"/>
            <a:ext cx="8913813" cy="914400"/>
          </a:xfrm>
        </p:spPr>
        <p:txBody>
          <a:bodyPr>
            <a:normAutofit/>
          </a:bodyPr>
          <a:lstStyle/>
          <a:p>
            <a:pPr algn="ctr"/>
            <a:r>
              <a:rPr lang="en-US" dirty="0" smtClean="0"/>
              <a:t>What is the program like?</a:t>
            </a:r>
            <a:endParaRPr lang="en-US" dirty="0"/>
          </a:p>
        </p:txBody>
      </p:sp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440575" y="1522114"/>
            <a:ext cx="8284325" cy="4454737"/>
          </a:xfrm>
        </p:spPr>
        <p:txBody>
          <a:bodyPr>
            <a:normAutofit fontScale="92500" lnSpcReduction="20000"/>
          </a:bodyPr>
          <a:lstStyle/>
          <a:p>
            <a:r>
              <a:rPr lang="en-US" dirty="0" smtClean="0"/>
              <a:t>4 semester program of 8-12 credits/sem.</a:t>
            </a:r>
          </a:p>
          <a:p>
            <a:r>
              <a:rPr lang="en-US" dirty="0" smtClean="0"/>
              <a:t>Cohorts start fall semester start only</a:t>
            </a:r>
          </a:p>
          <a:p>
            <a:r>
              <a:rPr lang="en-US" dirty="0" smtClean="0"/>
              <a:t>Clinical experience every semester</a:t>
            </a:r>
          </a:p>
          <a:p>
            <a:r>
              <a:rPr lang="en-US" dirty="0" smtClean="0"/>
              <a:t>Min. GPA 2.5 in science/math courses</a:t>
            </a:r>
          </a:p>
          <a:p>
            <a:r>
              <a:rPr lang="en-US" dirty="0" smtClean="0"/>
              <a:t>Licensure areas:</a:t>
            </a:r>
          </a:p>
          <a:p>
            <a:pPr lvl="1"/>
            <a:r>
              <a:rPr lang="en-US" dirty="0" smtClean="0"/>
              <a:t>Biology</a:t>
            </a:r>
          </a:p>
          <a:p>
            <a:pPr lvl="1"/>
            <a:r>
              <a:rPr lang="en-US" dirty="0" smtClean="0"/>
              <a:t>Chemistry</a:t>
            </a:r>
          </a:p>
          <a:p>
            <a:pPr lvl="1"/>
            <a:r>
              <a:rPr lang="en-US" dirty="0" smtClean="0"/>
              <a:t>Earth and Space Science</a:t>
            </a:r>
          </a:p>
          <a:p>
            <a:pPr lvl="1"/>
            <a:r>
              <a:rPr lang="en-US" dirty="0" smtClean="0"/>
              <a:t>Environmental Science</a:t>
            </a:r>
          </a:p>
          <a:p>
            <a:pPr lvl="1"/>
            <a:r>
              <a:rPr lang="en-US" dirty="0" smtClean="0"/>
              <a:t>Physics</a:t>
            </a:r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5759777" y="3358142"/>
            <a:ext cx="2870855" cy="1506089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vert="horz" lIns="91440" tIns="45720" rIns="91440" bIns="45720" rtlCol="0">
            <a:normAutofit fontScale="85000"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000" b="1" kern="1200">
                <a:solidFill>
                  <a:schemeClr val="tx1"/>
                </a:solidFill>
                <a:latin typeface="Myriad Pro" panose="020B0503030403020204" pitchFamily="34" charset="0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Myriad Pro" panose="020B0503030403020204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Myriad Pro" panose="020B0503030403020204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Myriad Pro" panose="020B0503030403020204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Myriad Pro" panose="020B050303040302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1" indent="0" algn="ctr">
              <a:buNone/>
            </a:pPr>
            <a:r>
              <a:rPr lang="en-US" dirty="0" smtClean="0">
                <a:solidFill>
                  <a:srgbClr val="FF0000"/>
                </a:solidFill>
              </a:rPr>
              <a:t>Earn IL secondary teaching license concurrently with your B.S. degree</a:t>
            </a:r>
            <a:endParaRPr lang="en-US" dirty="0" smtClean="0"/>
          </a:p>
          <a:p>
            <a:pPr lvl="1"/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1000356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147633" y="195213"/>
            <a:ext cx="8913813" cy="914400"/>
          </a:xfrm>
        </p:spPr>
        <p:txBody>
          <a:bodyPr/>
          <a:lstStyle/>
          <a:p>
            <a:pPr algn="ctr"/>
            <a:r>
              <a:rPr lang="en-US" dirty="0" smtClean="0"/>
              <a:t>For More </a:t>
            </a:r>
            <a:r>
              <a:rPr lang="en-US" dirty="0"/>
              <a:t>I</a:t>
            </a:r>
            <a:r>
              <a:rPr lang="en-US" dirty="0" smtClean="0"/>
              <a:t>nformation</a:t>
            </a:r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235671" y="1720204"/>
            <a:ext cx="6222892" cy="35548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500" b="1" dirty="0" smtClean="0"/>
              <a:t>Paul Fix</a:t>
            </a:r>
          </a:p>
          <a:p>
            <a:r>
              <a:rPr lang="en-US" sz="2500" dirty="0" smtClean="0"/>
              <a:t>Assist. Director</a:t>
            </a:r>
          </a:p>
          <a:p>
            <a:r>
              <a:rPr lang="en-US" sz="2500" dirty="0" smtClean="0"/>
              <a:t>Secondary Science Educator Licensure</a:t>
            </a:r>
          </a:p>
          <a:p>
            <a:endParaRPr lang="en-US" sz="2500" dirty="0" smtClean="0"/>
          </a:p>
          <a:p>
            <a:r>
              <a:rPr lang="en-US" sz="2500" dirty="0" smtClean="0"/>
              <a:t>Faraday 326</a:t>
            </a:r>
          </a:p>
          <a:p>
            <a:r>
              <a:rPr lang="en-US" sz="2500" dirty="0" smtClean="0"/>
              <a:t>Office hours: </a:t>
            </a:r>
            <a:r>
              <a:rPr lang="en-US" sz="2500" dirty="0" err="1" smtClean="0"/>
              <a:t>Tu</a:t>
            </a:r>
            <a:r>
              <a:rPr lang="en-US" sz="2500" dirty="0" smtClean="0"/>
              <a:t> 1-3, </a:t>
            </a:r>
            <a:r>
              <a:rPr lang="en-US" sz="2500" dirty="0" err="1" smtClean="0"/>
              <a:t>Th</a:t>
            </a:r>
            <a:r>
              <a:rPr lang="en-US" sz="2500" dirty="0" smtClean="0"/>
              <a:t> 8:30-11</a:t>
            </a:r>
          </a:p>
          <a:p>
            <a:r>
              <a:rPr lang="en-US" sz="2500" dirty="0" smtClean="0"/>
              <a:t>753-6819</a:t>
            </a:r>
          </a:p>
          <a:p>
            <a:r>
              <a:rPr lang="en-US" sz="2500" dirty="0" smtClean="0">
                <a:hlinkClick r:id="rId2"/>
              </a:rPr>
              <a:t>pfix@niu.edu</a:t>
            </a:r>
            <a:r>
              <a:rPr lang="en-US" sz="2500" dirty="0" smtClean="0"/>
              <a:t> </a:t>
            </a:r>
          </a:p>
          <a:p>
            <a:r>
              <a:rPr lang="en-US" sz="2500" dirty="0" smtClean="0">
                <a:hlinkClick r:id="rId3"/>
              </a:rPr>
              <a:t>www.niu.edu/elss</a:t>
            </a:r>
            <a:r>
              <a:rPr lang="en-US" sz="2500" dirty="0" smtClean="0"/>
              <a:t>  </a:t>
            </a:r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 rot="1057749">
            <a:off x="5791883" y="2298764"/>
            <a:ext cx="2918340" cy="2143744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000" b="1" kern="1200">
                <a:solidFill>
                  <a:schemeClr val="tx1"/>
                </a:solidFill>
                <a:latin typeface="Myriad Pro" panose="020B0503030403020204" pitchFamily="34" charset="0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Myriad Pro" panose="020B0503030403020204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Myriad Pro" panose="020B0503030403020204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Myriad Pro" panose="020B0503030403020204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Myriad Pro" panose="020B050303040302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1" indent="0" algn="ctr">
              <a:lnSpc>
                <a:spcPct val="120000"/>
              </a:lnSpc>
              <a:buNone/>
            </a:pPr>
            <a:r>
              <a:rPr lang="en-US" dirty="0" smtClean="0">
                <a:solidFill>
                  <a:srgbClr val="FF0000"/>
                </a:solidFill>
              </a:rPr>
              <a:t>Application period is Jan 1</a:t>
            </a:r>
            <a:r>
              <a:rPr lang="en-US" baseline="30000" dirty="0" smtClean="0">
                <a:solidFill>
                  <a:srgbClr val="FF0000"/>
                </a:solidFill>
              </a:rPr>
              <a:t>st</a:t>
            </a:r>
            <a:r>
              <a:rPr lang="en-US" dirty="0" smtClean="0">
                <a:solidFill>
                  <a:srgbClr val="FF0000"/>
                </a:solidFill>
              </a:rPr>
              <a:t> to March 1</a:t>
            </a:r>
            <a:r>
              <a:rPr lang="en-US" baseline="30000" dirty="0" smtClean="0">
                <a:solidFill>
                  <a:srgbClr val="FF0000"/>
                </a:solidFill>
              </a:rPr>
              <a:t>st</a:t>
            </a:r>
            <a:r>
              <a:rPr lang="en-US" dirty="0" smtClean="0">
                <a:solidFill>
                  <a:srgbClr val="FF0000"/>
                </a:solidFill>
              </a:rPr>
              <a:t> 2018.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42902637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4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5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Perception.thmx</Template>
  <TotalTime>1435</TotalTime>
  <Words>175</Words>
  <Application>Microsoft Office PowerPoint</Application>
  <PresentationFormat>On-screen Show (4:3)</PresentationFormat>
  <Paragraphs>42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5</vt:i4>
      </vt:variant>
      <vt:variant>
        <vt:lpstr>Slide Titles</vt:lpstr>
      </vt:variant>
      <vt:variant>
        <vt:i4>5</vt:i4>
      </vt:variant>
    </vt:vector>
  </HeadingPairs>
  <TitlesOfParts>
    <vt:vector size="15" baseType="lpstr">
      <vt:lpstr>Arial</vt:lpstr>
      <vt:lpstr>Calibri</vt:lpstr>
      <vt:lpstr>Myriad Pro</vt:lpstr>
      <vt:lpstr>Roboto Slab</vt:lpstr>
      <vt:lpstr>Sanchez</vt:lpstr>
      <vt:lpstr>1_Office Theme</vt:lpstr>
      <vt:lpstr>2_Office Theme</vt:lpstr>
      <vt:lpstr>3_Office Theme</vt:lpstr>
      <vt:lpstr>4_Office Theme</vt:lpstr>
      <vt:lpstr>5_Office Theme</vt:lpstr>
      <vt:lpstr>Science Teacher Licensure</vt:lpstr>
      <vt:lpstr>Why Teach High School Science?</vt:lpstr>
      <vt:lpstr>Would I make a great teacher?</vt:lpstr>
      <vt:lpstr>What is the program like?</vt:lpstr>
      <vt:lpstr>For More Information</vt:lpstr>
    </vt:vector>
  </TitlesOfParts>
  <Company>Northern Illinois University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Teach Science!</dc:title>
  <dc:creator>Michael Eads</dc:creator>
  <cp:lastModifiedBy>Paul Fix</cp:lastModifiedBy>
  <cp:revision>115</cp:revision>
  <dcterms:created xsi:type="dcterms:W3CDTF">2014-03-26T13:15:50Z</dcterms:created>
  <dcterms:modified xsi:type="dcterms:W3CDTF">2018-01-22T19:32:30Z</dcterms:modified>
</cp:coreProperties>
</file>