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7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B9A8"/>
    <a:srgbClr val="D00A2C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24" autoAdjust="0"/>
  </p:normalViewPr>
  <p:slideViewPr>
    <p:cSldViewPr snapToGrid="0">
      <p:cViewPr varScale="1">
        <p:scale>
          <a:sx n="102" d="100"/>
          <a:sy n="102" d="100"/>
        </p:scale>
        <p:origin x="22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C861E-9859-B34E-874C-BC0D4C76F77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5864-9EC7-694C-9F19-B6D5D0D2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CD1D-0397-AA49-9F46-0BBE84406AD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C6AD-49FA-1343-9F7A-7107AC05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6260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608" y="2442971"/>
            <a:ext cx="446557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4800"/>
              </a:lnSpc>
              <a:defRPr sz="440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8000" y="4637867"/>
            <a:ext cx="446557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A0A0A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/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" y="6400806"/>
            <a:ext cx="5486400" cy="138499"/>
          </a:xfrm>
          <a:prstGeom prst="rect">
            <a:avLst/>
          </a:prstGeom>
        </p:spPr>
        <p:txBody>
          <a:bodyPr/>
          <a:lstStyle>
            <a:lvl1pPr marL="12700">
              <a:defRPr sz="90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r>
              <a:rPr lang="en-US" sz="700">
                <a:solidFill>
                  <a:srgbClr val="A0A1A2"/>
                </a:solidFill>
                <a:latin typeface="Arial"/>
                <a:cs typeface="Arial"/>
              </a:rPr>
              <a:t>© </a:t>
            </a:r>
            <a:r>
              <a:rPr lang="en-US" sz="700" spc="-11">
                <a:solidFill>
                  <a:srgbClr val="A0A1A2"/>
                </a:solidFill>
                <a:latin typeface="Arial"/>
                <a:cs typeface="Arial"/>
              </a:rPr>
              <a:t>2017 </a:t>
            </a:r>
            <a:r>
              <a:rPr lang="en-US" sz="700" spc="11">
                <a:solidFill>
                  <a:srgbClr val="A0A1A2"/>
                </a:solidFill>
                <a:latin typeface="Arial"/>
                <a:cs typeface="Arial"/>
              </a:rPr>
              <a:t>Northern </a:t>
            </a:r>
            <a:r>
              <a:rPr lang="en-US" sz="700" spc="5">
                <a:solidFill>
                  <a:srgbClr val="A0A1A2"/>
                </a:solidFill>
                <a:latin typeface="Arial"/>
                <a:cs typeface="Arial"/>
              </a:rPr>
              <a:t>Illinois </a:t>
            </a:r>
            <a:r>
              <a:rPr lang="en-US" sz="700">
                <a:solidFill>
                  <a:srgbClr val="A0A1A2"/>
                </a:solidFill>
                <a:latin typeface="Arial"/>
                <a:cs typeface="Arial"/>
              </a:rPr>
              <a:t>University </a:t>
            </a:r>
            <a:endParaRPr lang="en-US" sz="700">
              <a:latin typeface="Arial"/>
              <a:cs typeface="Arial"/>
            </a:endParaRPr>
          </a:p>
        </p:txBody>
      </p:sp>
      <p:sp>
        <p:nvSpPr>
          <p:cNvPr id="68" name="object 2"/>
          <p:cNvSpPr/>
          <p:nvPr userDrawn="1"/>
        </p:nvSpPr>
        <p:spPr>
          <a:xfrm>
            <a:off x="6096000" y="0"/>
            <a:ext cx="6096000" cy="1499616"/>
          </a:xfrm>
          <a:custGeom>
            <a:avLst/>
            <a:gdLst/>
            <a:ahLst/>
            <a:cxnLst/>
            <a:rect l="l" t="t" r="r" b="b"/>
            <a:pathLst>
              <a:path w="6096000" h="1498600">
                <a:moveTo>
                  <a:pt x="0" y="1498600"/>
                </a:moveTo>
                <a:lnTo>
                  <a:pt x="6096012" y="1498600"/>
                </a:lnTo>
                <a:lnTo>
                  <a:pt x="6096012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AutoShape 3"/>
          <p:cNvSpPr>
            <a:spLocks noChangeAspect="1" noChangeArrowheads="1" noTextEdit="1"/>
          </p:cNvSpPr>
          <p:nvPr userDrawn="1"/>
        </p:nvSpPr>
        <p:spPr bwMode="auto">
          <a:xfrm>
            <a:off x="6096000" y="45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" name="Group 70"/>
          <p:cNvGrpSpPr>
            <a:grpSpLocks noChangeAspect="1"/>
          </p:cNvGrpSpPr>
          <p:nvPr userDrawn="1"/>
        </p:nvGrpSpPr>
        <p:grpSpPr bwMode="auto">
          <a:xfrm>
            <a:off x="6754368" y="297180"/>
            <a:ext cx="4757257" cy="910870"/>
            <a:chOff x="1683" y="1747"/>
            <a:chExt cx="4314" cy="826"/>
          </a:xfrm>
        </p:grpSpPr>
        <p:sp>
          <p:nvSpPr>
            <p:cNvPr id="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3" y="1747"/>
              <a:ext cx="431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>
              <a:off x="1683" y="1747"/>
              <a:ext cx="472" cy="826"/>
            </a:xfrm>
            <a:custGeom>
              <a:avLst/>
              <a:gdLst>
                <a:gd name="T0" fmla="*/ 472 w 472"/>
                <a:gd name="T1" fmla="*/ 78 h 826"/>
                <a:gd name="T2" fmla="*/ 236 w 472"/>
                <a:gd name="T3" fmla="*/ 0 h 826"/>
                <a:gd name="T4" fmla="*/ 0 w 472"/>
                <a:gd name="T5" fmla="*/ 78 h 826"/>
                <a:gd name="T6" fmla="*/ 0 w 472"/>
                <a:gd name="T7" fmla="*/ 746 h 826"/>
                <a:gd name="T8" fmla="*/ 236 w 472"/>
                <a:gd name="T9" fmla="*/ 826 h 826"/>
                <a:gd name="T10" fmla="*/ 472 w 472"/>
                <a:gd name="T11" fmla="*/ 746 h 826"/>
                <a:gd name="T12" fmla="*/ 472 w 472"/>
                <a:gd name="T13" fmla="*/ 7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826">
                  <a:moveTo>
                    <a:pt x="472" y="78"/>
                  </a:moveTo>
                  <a:lnTo>
                    <a:pt x="236" y="0"/>
                  </a:lnTo>
                  <a:lnTo>
                    <a:pt x="0" y="78"/>
                  </a:lnTo>
                  <a:lnTo>
                    <a:pt x="0" y="746"/>
                  </a:lnTo>
                  <a:lnTo>
                    <a:pt x="236" y="826"/>
                  </a:lnTo>
                  <a:lnTo>
                    <a:pt x="472" y="746"/>
                  </a:lnTo>
                  <a:lnTo>
                    <a:pt x="472" y="78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699" y="2257"/>
              <a:ext cx="440" cy="298"/>
            </a:xfrm>
            <a:custGeom>
              <a:avLst/>
              <a:gdLst>
                <a:gd name="T0" fmla="*/ 0 w 440"/>
                <a:gd name="T1" fmla="*/ 224 h 298"/>
                <a:gd name="T2" fmla="*/ 220 w 440"/>
                <a:gd name="T3" fmla="*/ 298 h 298"/>
                <a:gd name="T4" fmla="*/ 440 w 440"/>
                <a:gd name="T5" fmla="*/ 224 h 298"/>
                <a:gd name="T6" fmla="*/ 440 w 440"/>
                <a:gd name="T7" fmla="*/ 0 h 298"/>
                <a:gd name="T8" fmla="*/ 440 w 440"/>
                <a:gd name="T9" fmla="*/ 0 h 298"/>
                <a:gd name="T10" fmla="*/ 388 w 440"/>
                <a:gd name="T11" fmla="*/ 18 h 298"/>
                <a:gd name="T12" fmla="*/ 334 w 440"/>
                <a:gd name="T13" fmla="*/ 34 h 298"/>
                <a:gd name="T14" fmla="*/ 280 w 440"/>
                <a:gd name="T15" fmla="*/ 50 h 298"/>
                <a:gd name="T16" fmla="*/ 226 w 440"/>
                <a:gd name="T17" fmla="*/ 62 h 298"/>
                <a:gd name="T18" fmla="*/ 170 w 440"/>
                <a:gd name="T19" fmla="*/ 72 h 298"/>
                <a:gd name="T20" fmla="*/ 114 w 440"/>
                <a:gd name="T21" fmla="*/ 80 h 298"/>
                <a:gd name="T22" fmla="*/ 58 w 440"/>
                <a:gd name="T23" fmla="*/ 88 h 298"/>
                <a:gd name="T24" fmla="*/ 0 w 440"/>
                <a:gd name="T25" fmla="*/ 92 h 298"/>
                <a:gd name="T26" fmla="*/ 0 w 440"/>
                <a:gd name="T27" fmla="*/ 2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298">
                  <a:moveTo>
                    <a:pt x="0" y="224"/>
                  </a:moveTo>
                  <a:lnTo>
                    <a:pt x="220" y="298"/>
                  </a:lnTo>
                  <a:lnTo>
                    <a:pt x="440" y="224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388" y="18"/>
                  </a:lnTo>
                  <a:lnTo>
                    <a:pt x="334" y="34"/>
                  </a:lnTo>
                  <a:lnTo>
                    <a:pt x="280" y="50"/>
                  </a:lnTo>
                  <a:lnTo>
                    <a:pt x="226" y="62"/>
                  </a:lnTo>
                  <a:lnTo>
                    <a:pt x="170" y="72"/>
                  </a:lnTo>
                  <a:lnTo>
                    <a:pt x="114" y="80"/>
                  </a:lnTo>
                  <a:lnTo>
                    <a:pt x="58" y="88"/>
                  </a:lnTo>
                  <a:lnTo>
                    <a:pt x="0" y="9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CF0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1699" y="1765"/>
              <a:ext cx="440" cy="564"/>
            </a:xfrm>
            <a:custGeom>
              <a:avLst/>
              <a:gdLst>
                <a:gd name="T0" fmla="*/ 220 w 440"/>
                <a:gd name="T1" fmla="*/ 0 h 564"/>
                <a:gd name="T2" fmla="*/ 0 w 440"/>
                <a:gd name="T3" fmla="*/ 72 h 564"/>
                <a:gd name="T4" fmla="*/ 0 w 440"/>
                <a:gd name="T5" fmla="*/ 564 h 564"/>
                <a:gd name="T6" fmla="*/ 0 w 440"/>
                <a:gd name="T7" fmla="*/ 564 h 564"/>
                <a:gd name="T8" fmla="*/ 56 w 440"/>
                <a:gd name="T9" fmla="*/ 556 h 564"/>
                <a:gd name="T10" fmla="*/ 56 w 440"/>
                <a:gd name="T11" fmla="*/ 556 h 564"/>
                <a:gd name="T12" fmla="*/ 76 w 440"/>
                <a:gd name="T13" fmla="*/ 554 h 564"/>
                <a:gd name="T14" fmla="*/ 76 w 440"/>
                <a:gd name="T15" fmla="*/ 272 h 564"/>
                <a:gd name="T16" fmla="*/ 120 w 440"/>
                <a:gd name="T17" fmla="*/ 272 h 564"/>
                <a:gd name="T18" fmla="*/ 112 w 440"/>
                <a:gd name="T19" fmla="*/ 282 h 564"/>
                <a:gd name="T20" fmla="*/ 112 w 440"/>
                <a:gd name="T21" fmla="*/ 546 h 564"/>
                <a:gd name="T22" fmla="*/ 112 w 440"/>
                <a:gd name="T23" fmla="*/ 546 h 564"/>
                <a:gd name="T24" fmla="*/ 126 w 440"/>
                <a:gd name="T25" fmla="*/ 544 h 564"/>
                <a:gd name="T26" fmla="*/ 126 w 440"/>
                <a:gd name="T27" fmla="*/ 272 h 564"/>
                <a:gd name="T28" fmla="*/ 326 w 440"/>
                <a:gd name="T29" fmla="*/ 272 h 564"/>
                <a:gd name="T30" fmla="*/ 318 w 440"/>
                <a:gd name="T31" fmla="*/ 282 h 564"/>
                <a:gd name="T32" fmla="*/ 318 w 440"/>
                <a:gd name="T33" fmla="*/ 492 h 564"/>
                <a:gd name="T34" fmla="*/ 318 w 440"/>
                <a:gd name="T35" fmla="*/ 492 h 564"/>
                <a:gd name="T36" fmla="*/ 330 w 440"/>
                <a:gd name="T37" fmla="*/ 488 h 564"/>
                <a:gd name="T38" fmla="*/ 330 w 440"/>
                <a:gd name="T39" fmla="*/ 272 h 564"/>
                <a:gd name="T40" fmla="*/ 364 w 440"/>
                <a:gd name="T41" fmla="*/ 272 h 564"/>
                <a:gd name="T42" fmla="*/ 364 w 440"/>
                <a:gd name="T43" fmla="*/ 474 h 564"/>
                <a:gd name="T44" fmla="*/ 364 w 440"/>
                <a:gd name="T45" fmla="*/ 474 h 564"/>
                <a:gd name="T46" fmla="*/ 402 w 440"/>
                <a:gd name="T47" fmla="*/ 458 h 564"/>
                <a:gd name="T48" fmla="*/ 440 w 440"/>
                <a:gd name="T49" fmla="*/ 438 h 564"/>
                <a:gd name="T50" fmla="*/ 440 w 440"/>
                <a:gd name="T51" fmla="*/ 72 h 564"/>
                <a:gd name="T52" fmla="*/ 220 w 440"/>
                <a:gd name="T5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0" h="564">
                  <a:moveTo>
                    <a:pt x="220" y="0"/>
                  </a:moveTo>
                  <a:lnTo>
                    <a:pt x="0" y="72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56" y="556"/>
                  </a:lnTo>
                  <a:lnTo>
                    <a:pt x="56" y="556"/>
                  </a:lnTo>
                  <a:lnTo>
                    <a:pt x="76" y="554"/>
                  </a:lnTo>
                  <a:lnTo>
                    <a:pt x="76" y="272"/>
                  </a:lnTo>
                  <a:lnTo>
                    <a:pt x="120" y="272"/>
                  </a:lnTo>
                  <a:lnTo>
                    <a:pt x="112" y="282"/>
                  </a:lnTo>
                  <a:lnTo>
                    <a:pt x="112" y="546"/>
                  </a:lnTo>
                  <a:lnTo>
                    <a:pt x="112" y="546"/>
                  </a:lnTo>
                  <a:lnTo>
                    <a:pt x="126" y="544"/>
                  </a:lnTo>
                  <a:lnTo>
                    <a:pt x="126" y="272"/>
                  </a:lnTo>
                  <a:lnTo>
                    <a:pt x="326" y="272"/>
                  </a:lnTo>
                  <a:lnTo>
                    <a:pt x="318" y="282"/>
                  </a:lnTo>
                  <a:lnTo>
                    <a:pt x="318" y="492"/>
                  </a:lnTo>
                  <a:lnTo>
                    <a:pt x="318" y="492"/>
                  </a:lnTo>
                  <a:lnTo>
                    <a:pt x="330" y="488"/>
                  </a:lnTo>
                  <a:lnTo>
                    <a:pt x="330" y="272"/>
                  </a:lnTo>
                  <a:lnTo>
                    <a:pt x="364" y="272"/>
                  </a:lnTo>
                  <a:lnTo>
                    <a:pt x="364" y="474"/>
                  </a:lnTo>
                  <a:lnTo>
                    <a:pt x="364" y="474"/>
                  </a:lnTo>
                  <a:lnTo>
                    <a:pt x="402" y="458"/>
                  </a:lnTo>
                  <a:lnTo>
                    <a:pt x="440" y="438"/>
                  </a:lnTo>
                  <a:lnTo>
                    <a:pt x="440" y="7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1763" y="1853"/>
              <a:ext cx="312" cy="172"/>
            </a:xfrm>
            <a:custGeom>
              <a:avLst/>
              <a:gdLst>
                <a:gd name="T0" fmla="*/ 310 w 312"/>
                <a:gd name="T1" fmla="*/ 172 h 172"/>
                <a:gd name="T2" fmla="*/ 300 w 312"/>
                <a:gd name="T3" fmla="*/ 138 h 172"/>
                <a:gd name="T4" fmla="*/ 298 w 312"/>
                <a:gd name="T5" fmla="*/ 68 h 172"/>
                <a:gd name="T6" fmla="*/ 294 w 312"/>
                <a:gd name="T7" fmla="*/ 34 h 172"/>
                <a:gd name="T8" fmla="*/ 294 w 312"/>
                <a:gd name="T9" fmla="*/ 26 h 172"/>
                <a:gd name="T10" fmla="*/ 294 w 312"/>
                <a:gd name="T11" fmla="*/ 12 h 172"/>
                <a:gd name="T12" fmla="*/ 292 w 312"/>
                <a:gd name="T13" fmla="*/ 12 h 172"/>
                <a:gd name="T14" fmla="*/ 290 w 312"/>
                <a:gd name="T15" fmla="*/ 2 h 172"/>
                <a:gd name="T16" fmla="*/ 284 w 312"/>
                <a:gd name="T17" fmla="*/ 2 h 172"/>
                <a:gd name="T18" fmla="*/ 284 w 312"/>
                <a:gd name="T19" fmla="*/ 12 h 172"/>
                <a:gd name="T20" fmla="*/ 280 w 312"/>
                <a:gd name="T21" fmla="*/ 12 h 172"/>
                <a:gd name="T22" fmla="*/ 280 w 312"/>
                <a:gd name="T23" fmla="*/ 26 h 172"/>
                <a:gd name="T24" fmla="*/ 272 w 312"/>
                <a:gd name="T25" fmla="*/ 46 h 172"/>
                <a:gd name="T26" fmla="*/ 268 w 312"/>
                <a:gd name="T27" fmla="*/ 78 h 172"/>
                <a:gd name="T28" fmla="*/ 264 w 312"/>
                <a:gd name="T29" fmla="*/ 112 h 172"/>
                <a:gd name="T30" fmla="*/ 232 w 312"/>
                <a:gd name="T31" fmla="*/ 136 h 172"/>
                <a:gd name="T32" fmla="*/ 240 w 312"/>
                <a:gd name="T33" fmla="*/ 112 h 172"/>
                <a:gd name="T34" fmla="*/ 234 w 312"/>
                <a:gd name="T35" fmla="*/ 104 h 172"/>
                <a:gd name="T36" fmla="*/ 228 w 312"/>
                <a:gd name="T37" fmla="*/ 88 h 172"/>
                <a:gd name="T38" fmla="*/ 228 w 312"/>
                <a:gd name="T39" fmla="*/ 76 h 172"/>
                <a:gd name="T40" fmla="*/ 214 w 312"/>
                <a:gd name="T41" fmla="*/ 76 h 172"/>
                <a:gd name="T42" fmla="*/ 216 w 312"/>
                <a:gd name="T43" fmla="*/ 88 h 172"/>
                <a:gd name="T44" fmla="*/ 214 w 312"/>
                <a:gd name="T45" fmla="*/ 108 h 172"/>
                <a:gd name="T46" fmla="*/ 204 w 312"/>
                <a:gd name="T47" fmla="*/ 136 h 172"/>
                <a:gd name="T48" fmla="*/ 188 w 312"/>
                <a:gd name="T49" fmla="*/ 112 h 172"/>
                <a:gd name="T50" fmla="*/ 172 w 312"/>
                <a:gd name="T51" fmla="*/ 94 h 172"/>
                <a:gd name="T52" fmla="*/ 166 w 312"/>
                <a:gd name="T53" fmla="*/ 74 h 172"/>
                <a:gd name="T54" fmla="*/ 160 w 312"/>
                <a:gd name="T55" fmla="*/ 56 h 172"/>
                <a:gd name="T56" fmla="*/ 164 w 312"/>
                <a:gd name="T57" fmla="*/ 38 h 172"/>
                <a:gd name="T58" fmla="*/ 162 w 312"/>
                <a:gd name="T59" fmla="*/ 36 h 172"/>
                <a:gd name="T60" fmla="*/ 160 w 312"/>
                <a:gd name="T61" fmla="*/ 34 h 172"/>
                <a:gd name="T62" fmla="*/ 156 w 312"/>
                <a:gd name="T63" fmla="*/ 26 h 172"/>
                <a:gd name="T64" fmla="*/ 152 w 312"/>
                <a:gd name="T65" fmla="*/ 34 h 172"/>
                <a:gd name="T66" fmla="*/ 152 w 312"/>
                <a:gd name="T67" fmla="*/ 36 h 172"/>
                <a:gd name="T68" fmla="*/ 148 w 312"/>
                <a:gd name="T69" fmla="*/ 38 h 172"/>
                <a:gd name="T70" fmla="*/ 152 w 312"/>
                <a:gd name="T71" fmla="*/ 56 h 172"/>
                <a:gd name="T72" fmla="*/ 146 w 312"/>
                <a:gd name="T73" fmla="*/ 74 h 172"/>
                <a:gd name="T74" fmla="*/ 134 w 312"/>
                <a:gd name="T75" fmla="*/ 112 h 172"/>
                <a:gd name="T76" fmla="*/ 102 w 312"/>
                <a:gd name="T77" fmla="*/ 136 h 172"/>
                <a:gd name="T78" fmla="*/ 108 w 312"/>
                <a:gd name="T79" fmla="*/ 112 h 172"/>
                <a:gd name="T80" fmla="*/ 104 w 312"/>
                <a:gd name="T81" fmla="*/ 104 h 172"/>
                <a:gd name="T82" fmla="*/ 98 w 312"/>
                <a:gd name="T83" fmla="*/ 88 h 172"/>
                <a:gd name="T84" fmla="*/ 98 w 312"/>
                <a:gd name="T85" fmla="*/ 76 h 172"/>
                <a:gd name="T86" fmla="*/ 84 w 312"/>
                <a:gd name="T87" fmla="*/ 76 h 172"/>
                <a:gd name="T88" fmla="*/ 86 w 312"/>
                <a:gd name="T89" fmla="*/ 88 h 172"/>
                <a:gd name="T90" fmla="*/ 84 w 312"/>
                <a:gd name="T91" fmla="*/ 108 h 172"/>
                <a:gd name="T92" fmla="*/ 72 w 312"/>
                <a:gd name="T93" fmla="*/ 136 h 172"/>
                <a:gd name="T94" fmla="*/ 58 w 312"/>
                <a:gd name="T95" fmla="*/ 112 h 172"/>
                <a:gd name="T96" fmla="*/ 40 w 312"/>
                <a:gd name="T97" fmla="*/ 94 h 172"/>
                <a:gd name="T98" fmla="*/ 38 w 312"/>
                <a:gd name="T99" fmla="*/ 86 h 172"/>
                <a:gd name="T100" fmla="*/ 36 w 312"/>
                <a:gd name="T101" fmla="*/ 54 h 172"/>
                <a:gd name="T102" fmla="*/ 28 w 312"/>
                <a:gd name="T103" fmla="*/ 34 h 172"/>
                <a:gd name="T104" fmla="*/ 32 w 312"/>
                <a:gd name="T105" fmla="*/ 14 h 172"/>
                <a:gd name="T106" fmla="*/ 32 w 312"/>
                <a:gd name="T107" fmla="*/ 12 h 172"/>
                <a:gd name="T108" fmla="*/ 30 w 312"/>
                <a:gd name="T109" fmla="*/ 8 h 172"/>
                <a:gd name="T110" fmla="*/ 24 w 312"/>
                <a:gd name="T111" fmla="*/ 0 h 172"/>
                <a:gd name="T112" fmla="*/ 20 w 312"/>
                <a:gd name="T113" fmla="*/ 8 h 172"/>
                <a:gd name="T114" fmla="*/ 20 w 312"/>
                <a:gd name="T115" fmla="*/ 12 h 172"/>
                <a:gd name="T116" fmla="*/ 16 w 312"/>
                <a:gd name="T117" fmla="*/ 14 h 172"/>
                <a:gd name="T118" fmla="*/ 20 w 312"/>
                <a:gd name="T119" fmla="*/ 34 h 172"/>
                <a:gd name="T120" fmla="*/ 14 w 312"/>
                <a:gd name="T121" fmla="*/ 54 h 172"/>
                <a:gd name="T122" fmla="*/ 12 w 312"/>
                <a:gd name="T123" fmla="*/ 8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72">
                  <a:moveTo>
                    <a:pt x="0" y="170"/>
                  </a:moveTo>
                  <a:lnTo>
                    <a:pt x="0" y="172"/>
                  </a:lnTo>
                  <a:lnTo>
                    <a:pt x="310" y="172"/>
                  </a:lnTo>
                  <a:lnTo>
                    <a:pt x="312" y="170"/>
                  </a:lnTo>
                  <a:lnTo>
                    <a:pt x="300" y="154"/>
                  </a:lnTo>
                  <a:lnTo>
                    <a:pt x="300" y="138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298" y="68"/>
                  </a:lnTo>
                  <a:lnTo>
                    <a:pt x="298" y="54"/>
                  </a:lnTo>
                  <a:lnTo>
                    <a:pt x="302" y="46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4" y="26"/>
                  </a:lnTo>
                  <a:lnTo>
                    <a:pt x="296" y="14"/>
                  </a:lnTo>
                  <a:lnTo>
                    <a:pt x="296" y="12"/>
                  </a:lnTo>
                  <a:lnTo>
                    <a:pt x="294" y="12"/>
                  </a:lnTo>
                  <a:lnTo>
                    <a:pt x="294" y="12"/>
                  </a:lnTo>
                  <a:lnTo>
                    <a:pt x="292" y="12"/>
                  </a:lnTo>
                  <a:lnTo>
                    <a:pt x="292" y="12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0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4" y="2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26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72" y="46"/>
                  </a:lnTo>
                  <a:lnTo>
                    <a:pt x="276" y="54"/>
                  </a:lnTo>
                  <a:lnTo>
                    <a:pt x="276" y="68"/>
                  </a:lnTo>
                  <a:lnTo>
                    <a:pt x="268" y="78"/>
                  </a:lnTo>
                  <a:lnTo>
                    <a:pt x="274" y="86"/>
                  </a:lnTo>
                  <a:lnTo>
                    <a:pt x="264" y="86"/>
                  </a:lnTo>
                  <a:lnTo>
                    <a:pt x="264" y="112"/>
                  </a:lnTo>
                  <a:lnTo>
                    <a:pt x="254" y="112"/>
                  </a:lnTo>
                  <a:lnTo>
                    <a:pt x="254" y="136"/>
                  </a:lnTo>
                  <a:lnTo>
                    <a:pt x="232" y="136"/>
                  </a:lnTo>
                  <a:lnTo>
                    <a:pt x="232" y="118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0" y="112"/>
                  </a:lnTo>
                  <a:lnTo>
                    <a:pt x="230" y="108"/>
                  </a:lnTo>
                  <a:lnTo>
                    <a:pt x="234" y="10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88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88"/>
                  </a:lnTo>
                  <a:lnTo>
                    <a:pt x="218" y="94"/>
                  </a:lnTo>
                  <a:lnTo>
                    <a:pt x="210" y="104"/>
                  </a:lnTo>
                  <a:lnTo>
                    <a:pt x="214" y="108"/>
                  </a:lnTo>
                  <a:lnTo>
                    <a:pt x="214" y="112"/>
                  </a:lnTo>
                  <a:lnTo>
                    <a:pt x="204" y="112"/>
                  </a:lnTo>
                  <a:lnTo>
                    <a:pt x="204" y="136"/>
                  </a:lnTo>
                  <a:lnTo>
                    <a:pt x="180" y="136"/>
                  </a:lnTo>
                  <a:lnTo>
                    <a:pt x="180" y="118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72" y="112"/>
                  </a:lnTo>
                  <a:lnTo>
                    <a:pt x="172" y="94"/>
                  </a:lnTo>
                  <a:lnTo>
                    <a:pt x="178" y="88"/>
                  </a:lnTo>
                  <a:lnTo>
                    <a:pt x="166" y="88"/>
                  </a:lnTo>
                  <a:lnTo>
                    <a:pt x="166" y="74"/>
                  </a:lnTo>
                  <a:lnTo>
                    <a:pt x="170" y="68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2" y="48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8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0" y="48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2" y="68"/>
                  </a:lnTo>
                  <a:lnTo>
                    <a:pt x="146" y="74"/>
                  </a:lnTo>
                  <a:lnTo>
                    <a:pt x="146" y="88"/>
                  </a:lnTo>
                  <a:lnTo>
                    <a:pt x="134" y="88"/>
                  </a:lnTo>
                  <a:lnTo>
                    <a:pt x="134" y="112"/>
                  </a:lnTo>
                  <a:lnTo>
                    <a:pt x="124" y="112"/>
                  </a:lnTo>
                  <a:lnTo>
                    <a:pt x="124" y="136"/>
                  </a:lnTo>
                  <a:lnTo>
                    <a:pt x="102" y="136"/>
                  </a:lnTo>
                  <a:lnTo>
                    <a:pt x="102" y="118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98" y="112"/>
                  </a:lnTo>
                  <a:lnTo>
                    <a:pt x="98" y="108"/>
                  </a:lnTo>
                  <a:lnTo>
                    <a:pt x="104" y="10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88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86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6" y="88"/>
                  </a:lnTo>
                  <a:lnTo>
                    <a:pt x="88" y="94"/>
                  </a:lnTo>
                  <a:lnTo>
                    <a:pt x="78" y="104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72" y="112"/>
                  </a:lnTo>
                  <a:lnTo>
                    <a:pt x="72" y="136"/>
                  </a:lnTo>
                  <a:lnTo>
                    <a:pt x="50" y="136"/>
                  </a:lnTo>
                  <a:lnTo>
                    <a:pt x="50" y="118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0" y="112"/>
                  </a:lnTo>
                  <a:lnTo>
                    <a:pt x="40" y="94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38" y="86"/>
                  </a:lnTo>
                  <a:lnTo>
                    <a:pt x="42" y="78"/>
                  </a:lnTo>
                  <a:lnTo>
                    <a:pt x="36" y="68"/>
                  </a:lnTo>
                  <a:lnTo>
                    <a:pt x="36" y="54"/>
                  </a:lnTo>
                  <a:lnTo>
                    <a:pt x="40" y="4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2" y="2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26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0" y="46"/>
                  </a:lnTo>
                  <a:lnTo>
                    <a:pt x="14" y="54"/>
                  </a:lnTo>
                  <a:lnTo>
                    <a:pt x="14" y="68"/>
                  </a:lnTo>
                  <a:lnTo>
                    <a:pt x="6" y="78"/>
                  </a:lnTo>
                  <a:lnTo>
                    <a:pt x="12" y="88"/>
                  </a:lnTo>
                  <a:lnTo>
                    <a:pt x="12" y="154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1699" y="2037"/>
              <a:ext cx="440" cy="300"/>
            </a:xfrm>
            <a:custGeom>
              <a:avLst/>
              <a:gdLst>
                <a:gd name="T0" fmla="*/ 440 w 440"/>
                <a:gd name="T1" fmla="*/ 166 h 300"/>
                <a:gd name="T2" fmla="*/ 440 w 440"/>
                <a:gd name="T3" fmla="*/ 166 h 300"/>
                <a:gd name="T4" fmla="*/ 402 w 440"/>
                <a:gd name="T5" fmla="*/ 186 h 300"/>
                <a:gd name="T6" fmla="*/ 364 w 440"/>
                <a:gd name="T7" fmla="*/ 202 h 300"/>
                <a:gd name="T8" fmla="*/ 364 w 440"/>
                <a:gd name="T9" fmla="*/ 0 h 300"/>
                <a:gd name="T10" fmla="*/ 330 w 440"/>
                <a:gd name="T11" fmla="*/ 0 h 300"/>
                <a:gd name="T12" fmla="*/ 330 w 440"/>
                <a:gd name="T13" fmla="*/ 216 h 300"/>
                <a:gd name="T14" fmla="*/ 330 w 440"/>
                <a:gd name="T15" fmla="*/ 216 h 300"/>
                <a:gd name="T16" fmla="*/ 318 w 440"/>
                <a:gd name="T17" fmla="*/ 220 h 300"/>
                <a:gd name="T18" fmla="*/ 318 w 440"/>
                <a:gd name="T19" fmla="*/ 10 h 300"/>
                <a:gd name="T20" fmla="*/ 326 w 440"/>
                <a:gd name="T21" fmla="*/ 0 h 300"/>
                <a:gd name="T22" fmla="*/ 126 w 440"/>
                <a:gd name="T23" fmla="*/ 0 h 300"/>
                <a:gd name="T24" fmla="*/ 126 w 440"/>
                <a:gd name="T25" fmla="*/ 272 h 300"/>
                <a:gd name="T26" fmla="*/ 126 w 440"/>
                <a:gd name="T27" fmla="*/ 272 h 300"/>
                <a:gd name="T28" fmla="*/ 112 w 440"/>
                <a:gd name="T29" fmla="*/ 274 h 300"/>
                <a:gd name="T30" fmla="*/ 112 w 440"/>
                <a:gd name="T31" fmla="*/ 10 h 300"/>
                <a:gd name="T32" fmla="*/ 120 w 440"/>
                <a:gd name="T33" fmla="*/ 0 h 300"/>
                <a:gd name="T34" fmla="*/ 76 w 440"/>
                <a:gd name="T35" fmla="*/ 0 h 300"/>
                <a:gd name="T36" fmla="*/ 76 w 440"/>
                <a:gd name="T37" fmla="*/ 282 h 300"/>
                <a:gd name="T38" fmla="*/ 76 w 440"/>
                <a:gd name="T39" fmla="*/ 282 h 300"/>
                <a:gd name="T40" fmla="*/ 56 w 440"/>
                <a:gd name="T41" fmla="*/ 284 h 300"/>
                <a:gd name="T42" fmla="*/ 56 w 440"/>
                <a:gd name="T43" fmla="*/ 284 h 300"/>
                <a:gd name="T44" fmla="*/ 0 w 440"/>
                <a:gd name="T45" fmla="*/ 292 h 300"/>
                <a:gd name="T46" fmla="*/ 0 w 440"/>
                <a:gd name="T47" fmla="*/ 300 h 300"/>
                <a:gd name="T48" fmla="*/ 0 w 440"/>
                <a:gd name="T49" fmla="*/ 300 h 300"/>
                <a:gd name="T50" fmla="*/ 38 w 440"/>
                <a:gd name="T51" fmla="*/ 296 h 300"/>
                <a:gd name="T52" fmla="*/ 80 w 440"/>
                <a:gd name="T53" fmla="*/ 292 h 300"/>
                <a:gd name="T54" fmla="*/ 136 w 440"/>
                <a:gd name="T55" fmla="*/ 282 h 300"/>
                <a:gd name="T56" fmla="*/ 202 w 440"/>
                <a:gd name="T57" fmla="*/ 268 h 300"/>
                <a:gd name="T58" fmla="*/ 276 w 440"/>
                <a:gd name="T59" fmla="*/ 250 h 300"/>
                <a:gd name="T60" fmla="*/ 314 w 440"/>
                <a:gd name="T61" fmla="*/ 238 h 300"/>
                <a:gd name="T62" fmla="*/ 356 w 440"/>
                <a:gd name="T63" fmla="*/ 224 h 300"/>
                <a:gd name="T64" fmla="*/ 398 w 440"/>
                <a:gd name="T65" fmla="*/ 210 h 300"/>
                <a:gd name="T66" fmla="*/ 440 w 440"/>
                <a:gd name="T67" fmla="*/ 192 h 300"/>
                <a:gd name="T68" fmla="*/ 440 w 440"/>
                <a:gd name="T69" fmla="*/ 16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300">
                  <a:moveTo>
                    <a:pt x="440" y="166"/>
                  </a:moveTo>
                  <a:lnTo>
                    <a:pt x="440" y="166"/>
                  </a:lnTo>
                  <a:lnTo>
                    <a:pt x="402" y="186"/>
                  </a:lnTo>
                  <a:lnTo>
                    <a:pt x="364" y="202"/>
                  </a:lnTo>
                  <a:lnTo>
                    <a:pt x="364" y="0"/>
                  </a:lnTo>
                  <a:lnTo>
                    <a:pt x="330" y="0"/>
                  </a:lnTo>
                  <a:lnTo>
                    <a:pt x="330" y="216"/>
                  </a:lnTo>
                  <a:lnTo>
                    <a:pt x="330" y="216"/>
                  </a:lnTo>
                  <a:lnTo>
                    <a:pt x="318" y="220"/>
                  </a:lnTo>
                  <a:lnTo>
                    <a:pt x="318" y="10"/>
                  </a:lnTo>
                  <a:lnTo>
                    <a:pt x="326" y="0"/>
                  </a:lnTo>
                  <a:lnTo>
                    <a:pt x="126" y="0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2" y="274"/>
                  </a:lnTo>
                  <a:lnTo>
                    <a:pt x="112" y="10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0" y="29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8" y="296"/>
                  </a:lnTo>
                  <a:lnTo>
                    <a:pt x="80" y="292"/>
                  </a:lnTo>
                  <a:lnTo>
                    <a:pt x="136" y="282"/>
                  </a:lnTo>
                  <a:lnTo>
                    <a:pt x="202" y="268"/>
                  </a:lnTo>
                  <a:lnTo>
                    <a:pt x="276" y="250"/>
                  </a:lnTo>
                  <a:lnTo>
                    <a:pt x="314" y="238"/>
                  </a:lnTo>
                  <a:lnTo>
                    <a:pt x="356" y="224"/>
                  </a:lnTo>
                  <a:lnTo>
                    <a:pt x="398" y="210"/>
                  </a:lnTo>
                  <a:lnTo>
                    <a:pt x="440" y="192"/>
                  </a:lnTo>
                  <a:lnTo>
                    <a:pt x="44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92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184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/>
            <p:cNvSpPr>
              <a:spLocks/>
            </p:cNvSpPr>
            <p:nvPr/>
          </p:nvSpPr>
          <p:spPr bwMode="auto">
            <a:xfrm>
              <a:off x="192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84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1743" y="2369"/>
              <a:ext cx="144" cy="100"/>
            </a:xfrm>
            <a:custGeom>
              <a:avLst/>
              <a:gdLst>
                <a:gd name="T0" fmla="*/ 144 w 144"/>
                <a:gd name="T1" fmla="*/ 0 h 100"/>
                <a:gd name="T2" fmla="*/ 108 w 144"/>
                <a:gd name="T3" fmla="*/ 0 h 100"/>
                <a:gd name="T4" fmla="*/ 112 w 144"/>
                <a:gd name="T5" fmla="*/ 6 h 100"/>
                <a:gd name="T6" fmla="*/ 112 w 144"/>
                <a:gd name="T7" fmla="*/ 6 h 100"/>
                <a:gd name="T8" fmla="*/ 112 w 144"/>
                <a:gd name="T9" fmla="*/ 54 h 100"/>
                <a:gd name="T10" fmla="*/ 34 w 144"/>
                <a:gd name="T11" fmla="*/ 0 h 100"/>
                <a:gd name="T12" fmla="*/ 0 w 144"/>
                <a:gd name="T13" fmla="*/ 0 h 100"/>
                <a:gd name="T14" fmla="*/ 4 w 144"/>
                <a:gd name="T15" fmla="*/ 6 h 100"/>
                <a:gd name="T16" fmla="*/ 4 w 144"/>
                <a:gd name="T17" fmla="*/ 92 h 100"/>
                <a:gd name="T18" fmla="*/ 0 w 144"/>
                <a:gd name="T19" fmla="*/ 100 h 100"/>
                <a:gd name="T20" fmla="*/ 38 w 144"/>
                <a:gd name="T21" fmla="*/ 100 h 100"/>
                <a:gd name="T22" fmla="*/ 34 w 144"/>
                <a:gd name="T23" fmla="*/ 92 h 100"/>
                <a:gd name="T24" fmla="*/ 34 w 144"/>
                <a:gd name="T25" fmla="*/ 30 h 100"/>
                <a:gd name="T26" fmla="*/ 112 w 144"/>
                <a:gd name="T27" fmla="*/ 84 h 100"/>
                <a:gd name="T28" fmla="*/ 112 w 144"/>
                <a:gd name="T29" fmla="*/ 92 h 100"/>
                <a:gd name="T30" fmla="*/ 108 w 144"/>
                <a:gd name="T31" fmla="*/ 100 h 100"/>
                <a:gd name="T32" fmla="*/ 144 w 144"/>
                <a:gd name="T33" fmla="*/ 100 h 100"/>
                <a:gd name="T34" fmla="*/ 140 w 144"/>
                <a:gd name="T35" fmla="*/ 92 h 100"/>
                <a:gd name="T36" fmla="*/ 140 w 144"/>
                <a:gd name="T37" fmla="*/ 8 h 100"/>
                <a:gd name="T38" fmla="*/ 144 w 144"/>
                <a:gd name="T3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00">
                  <a:moveTo>
                    <a:pt x="144" y="0"/>
                  </a:moveTo>
                  <a:lnTo>
                    <a:pt x="108" y="0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5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92"/>
                  </a:lnTo>
                  <a:lnTo>
                    <a:pt x="0" y="100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4" y="30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08" y="100"/>
                  </a:lnTo>
                  <a:lnTo>
                    <a:pt x="144" y="100"/>
                  </a:lnTo>
                  <a:lnTo>
                    <a:pt x="140" y="92"/>
                  </a:lnTo>
                  <a:lnTo>
                    <a:pt x="140" y="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1911" y="2369"/>
              <a:ext cx="36" cy="100"/>
            </a:xfrm>
            <a:custGeom>
              <a:avLst/>
              <a:gdLst>
                <a:gd name="T0" fmla="*/ 36 w 36"/>
                <a:gd name="T1" fmla="*/ 0 h 100"/>
                <a:gd name="T2" fmla="*/ 0 w 36"/>
                <a:gd name="T3" fmla="*/ 0 h 100"/>
                <a:gd name="T4" fmla="*/ 4 w 36"/>
                <a:gd name="T5" fmla="*/ 6 h 100"/>
                <a:gd name="T6" fmla="*/ 4 w 36"/>
                <a:gd name="T7" fmla="*/ 6 h 100"/>
                <a:gd name="T8" fmla="*/ 4 w 36"/>
                <a:gd name="T9" fmla="*/ 92 h 100"/>
                <a:gd name="T10" fmla="*/ 2 w 36"/>
                <a:gd name="T11" fmla="*/ 100 h 100"/>
                <a:gd name="T12" fmla="*/ 36 w 36"/>
                <a:gd name="T13" fmla="*/ 100 h 100"/>
                <a:gd name="T14" fmla="*/ 32 w 36"/>
                <a:gd name="T15" fmla="*/ 92 h 100"/>
                <a:gd name="T16" fmla="*/ 32 w 36"/>
                <a:gd name="T17" fmla="*/ 8 h 100"/>
                <a:gd name="T18" fmla="*/ 36 w 36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0">
                  <a:moveTo>
                    <a:pt x="36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92"/>
                  </a:lnTo>
                  <a:lnTo>
                    <a:pt x="2" y="100"/>
                  </a:lnTo>
                  <a:lnTo>
                    <a:pt x="36" y="100"/>
                  </a:lnTo>
                  <a:lnTo>
                    <a:pt x="32" y="92"/>
                  </a:lnTo>
                  <a:lnTo>
                    <a:pt x="32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1973" y="2369"/>
              <a:ext cx="126" cy="100"/>
            </a:xfrm>
            <a:custGeom>
              <a:avLst/>
              <a:gdLst>
                <a:gd name="T0" fmla="*/ 126 w 126"/>
                <a:gd name="T1" fmla="*/ 0 h 100"/>
                <a:gd name="T2" fmla="*/ 90 w 126"/>
                <a:gd name="T3" fmla="*/ 0 h 100"/>
                <a:gd name="T4" fmla="*/ 92 w 126"/>
                <a:gd name="T5" fmla="*/ 8 h 100"/>
                <a:gd name="T6" fmla="*/ 92 w 126"/>
                <a:gd name="T7" fmla="*/ 76 h 100"/>
                <a:gd name="T8" fmla="*/ 32 w 126"/>
                <a:gd name="T9" fmla="*/ 76 h 100"/>
                <a:gd name="T10" fmla="*/ 32 w 126"/>
                <a:gd name="T11" fmla="*/ 8 h 100"/>
                <a:gd name="T12" fmla="*/ 36 w 126"/>
                <a:gd name="T13" fmla="*/ 0 h 100"/>
                <a:gd name="T14" fmla="*/ 0 w 126"/>
                <a:gd name="T15" fmla="*/ 0 h 100"/>
                <a:gd name="T16" fmla="*/ 2 w 126"/>
                <a:gd name="T17" fmla="*/ 6 h 100"/>
                <a:gd name="T18" fmla="*/ 2 w 126"/>
                <a:gd name="T19" fmla="*/ 82 h 100"/>
                <a:gd name="T20" fmla="*/ 26 w 126"/>
                <a:gd name="T21" fmla="*/ 100 h 100"/>
                <a:gd name="T22" fmla="*/ 98 w 126"/>
                <a:gd name="T23" fmla="*/ 100 h 100"/>
                <a:gd name="T24" fmla="*/ 122 w 126"/>
                <a:gd name="T25" fmla="*/ 82 h 100"/>
                <a:gd name="T26" fmla="*/ 122 w 126"/>
                <a:gd name="T27" fmla="*/ 6 h 100"/>
                <a:gd name="T28" fmla="*/ 126 w 126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00">
                  <a:moveTo>
                    <a:pt x="126" y="0"/>
                  </a:moveTo>
                  <a:lnTo>
                    <a:pt x="90" y="0"/>
                  </a:lnTo>
                  <a:lnTo>
                    <a:pt x="92" y="8"/>
                  </a:lnTo>
                  <a:lnTo>
                    <a:pt x="92" y="76"/>
                  </a:lnTo>
                  <a:lnTo>
                    <a:pt x="32" y="76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82"/>
                  </a:lnTo>
                  <a:lnTo>
                    <a:pt x="26" y="100"/>
                  </a:lnTo>
                  <a:lnTo>
                    <a:pt x="98" y="100"/>
                  </a:lnTo>
                  <a:lnTo>
                    <a:pt x="122" y="82"/>
                  </a:lnTo>
                  <a:lnTo>
                    <a:pt x="122" y="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2347" y="1961"/>
              <a:ext cx="192" cy="194"/>
            </a:xfrm>
            <a:custGeom>
              <a:avLst/>
              <a:gdLst>
                <a:gd name="T0" fmla="*/ 146 w 192"/>
                <a:gd name="T1" fmla="*/ 194 h 194"/>
                <a:gd name="T2" fmla="*/ 40 w 192"/>
                <a:gd name="T3" fmla="*/ 50 h 194"/>
                <a:gd name="T4" fmla="*/ 40 w 192"/>
                <a:gd name="T5" fmla="*/ 154 h 194"/>
                <a:gd name="T6" fmla="*/ 40 w 192"/>
                <a:gd name="T7" fmla="*/ 154 h 194"/>
                <a:gd name="T8" fmla="*/ 40 w 192"/>
                <a:gd name="T9" fmla="*/ 168 h 194"/>
                <a:gd name="T10" fmla="*/ 42 w 192"/>
                <a:gd name="T11" fmla="*/ 174 h 194"/>
                <a:gd name="T12" fmla="*/ 42 w 192"/>
                <a:gd name="T13" fmla="*/ 174 h 194"/>
                <a:gd name="T14" fmla="*/ 48 w 192"/>
                <a:gd name="T15" fmla="*/ 178 h 194"/>
                <a:gd name="T16" fmla="*/ 58 w 192"/>
                <a:gd name="T17" fmla="*/ 180 h 194"/>
                <a:gd name="T18" fmla="*/ 60 w 192"/>
                <a:gd name="T19" fmla="*/ 180 h 194"/>
                <a:gd name="T20" fmla="*/ 60 w 192"/>
                <a:gd name="T21" fmla="*/ 192 h 194"/>
                <a:gd name="T22" fmla="*/ 0 w 192"/>
                <a:gd name="T23" fmla="*/ 192 h 194"/>
                <a:gd name="T24" fmla="*/ 0 w 192"/>
                <a:gd name="T25" fmla="*/ 180 h 194"/>
                <a:gd name="T26" fmla="*/ 2 w 192"/>
                <a:gd name="T27" fmla="*/ 180 h 194"/>
                <a:gd name="T28" fmla="*/ 2 w 192"/>
                <a:gd name="T29" fmla="*/ 180 h 194"/>
                <a:gd name="T30" fmla="*/ 14 w 192"/>
                <a:gd name="T31" fmla="*/ 178 h 194"/>
                <a:gd name="T32" fmla="*/ 18 w 192"/>
                <a:gd name="T33" fmla="*/ 174 h 194"/>
                <a:gd name="T34" fmla="*/ 18 w 192"/>
                <a:gd name="T35" fmla="*/ 174 h 194"/>
                <a:gd name="T36" fmla="*/ 20 w 192"/>
                <a:gd name="T37" fmla="*/ 168 h 194"/>
                <a:gd name="T38" fmla="*/ 20 w 192"/>
                <a:gd name="T39" fmla="*/ 154 h 194"/>
                <a:gd name="T40" fmla="*/ 20 w 192"/>
                <a:gd name="T41" fmla="*/ 38 h 194"/>
                <a:gd name="T42" fmla="*/ 20 w 192"/>
                <a:gd name="T43" fmla="*/ 38 h 194"/>
                <a:gd name="T44" fmla="*/ 20 w 192"/>
                <a:gd name="T45" fmla="*/ 24 h 194"/>
                <a:gd name="T46" fmla="*/ 18 w 192"/>
                <a:gd name="T47" fmla="*/ 16 h 194"/>
                <a:gd name="T48" fmla="*/ 18 w 192"/>
                <a:gd name="T49" fmla="*/ 16 h 194"/>
                <a:gd name="T50" fmla="*/ 14 w 192"/>
                <a:gd name="T51" fmla="*/ 14 h 194"/>
                <a:gd name="T52" fmla="*/ 2 w 192"/>
                <a:gd name="T53" fmla="*/ 12 h 194"/>
                <a:gd name="T54" fmla="*/ 0 w 192"/>
                <a:gd name="T55" fmla="*/ 12 h 194"/>
                <a:gd name="T56" fmla="*/ 0 w 192"/>
                <a:gd name="T57" fmla="*/ 0 h 194"/>
                <a:gd name="T58" fmla="*/ 48 w 192"/>
                <a:gd name="T59" fmla="*/ 0 h 194"/>
                <a:gd name="T60" fmla="*/ 154 w 192"/>
                <a:gd name="T61" fmla="*/ 144 h 194"/>
                <a:gd name="T62" fmla="*/ 154 w 192"/>
                <a:gd name="T63" fmla="*/ 38 h 194"/>
                <a:gd name="T64" fmla="*/ 154 w 192"/>
                <a:gd name="T65" fmla="*/ 38 h 194"/>
                <a:gd name="T66" fmla="*/ 152 w 192"/>
                <a:gd name="T67" fmla="*/ 24 h 194"/>
                <a:gd name="T68" fmla="*/ 150 w 192"/>
                <a:gd name="T69" fmla="*/ 16 h 194"/>
                <a:gd name="T70" fmla="*/ 150 w 192"/>
                <a:gd name="T71" fmla="*/ 16 h 194"/>
                <a:gd name="T72" fmla="*/ 146 w 192"/>
                <a:gd name="T73" fmla="*/ 14 h 194"/>
                <a:gd name="T74" fmla="*/ 134 w 192"/>
                <a:gd name="T75" fmla="*/ 12 h 194"/>
                <a:gd name="T76" fmla="*/ 132 w 192"/>
                <a:gd name="T77" fmla="*/ 12 h 194"/>
                <a:gd name="T78" fmla="*/ 132 w 192"/>
                <a:gd name="T79" fmla="*/ 0 h 194"/>
                <a:gd name="T80" fmla="*/ 192 w 192"/>
                <a:gd name="T81" fmla="*/ 0 h 194"/>
                <a:gd name="T82" fmla="*/ 192 w 192"/>
                <a:gd name="T83" fmla="*/ 12 h 194"/>
                <a:gd name="T84" fmla="*/ 190 w 192"/>
                <a:gd name="T85" fmla="*/ 12 h 194"/>
                <a:gd name="T86" fmla="*/ 190 w 192"/>
                <a:gd name="T87" fmla="*/ 12 h 194"/>
                <a:gd name="T88" fmla="*/ 180 w 192"/>
                <a:gd name="T89" fmla="*/ 14 h 194"/>
                <a:gd name="T90" fmla="*/ 174 w 192"/>
                <a:gd name="T91" fmla="*/ 16 h 194"/>
                <a:gd name="T92" fmla="*/ 174 w 192"/>
                <a:gd name="T93" fmla="*/ 16 h 194"/>
                <a:gd name="T94" fmla="*/ 172 w 192"/>
                <a:gd name="T95" fmla="*/ 24 h 194"/>
                <a:gd name="T96" fmla="*/ 172 w 192"/>
                <a:gd name="T97" fmla="*/ 38 h 194"/>
                <a:gd name="T98" fmla="*/ 172 w 192"/>
                <a:gd name="T99" fmla="*/ 194 h 194"/>
                <a:gd name="T100" fmla="*/ 146 w 192"/>
                <a:gd name="T10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94">
                  <a:moveTo>
                    <a:pt x="146" y="194"/>
                  </a:moveTo>
                  <a:lnTo>
                    <a:pt x="40" y="50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68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8" y="178"/>
                  </a:lnTo>
                  <a:lnTo>
                    <a:pt x="58" y="180"/>
                  </a:lnTo>
                  <a:lnTo>
                    <a:pt x="60" y="180"/>
                  </a:lnTo>
                  <a:lnTo>
                    <a:pt x="60" y="192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54" y="144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2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6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0"/>
                  </a:lnTo>
                  <a:lnTo>
                    <a:pt x="192" y="0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0" y="14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2" y="24"/>
                  </a:lnTo>
                  <a:lnTo>
                    <a:pt x="172" y="38"/>
                  </a:lnTo>
                  <a:lnTo>
                    <a:pt x="172" y="194"/>
                  </a:lnTo>
                  <a:lnTo>
                    <a:pt x="146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2545" y="2007"/>
              <a:ext cx="146" cy="148"/>
            </a:xfrm>
            <a:custGeom>
              <a:avLst/>
              <a:gdLst>
                <a:gd name="T0" fmla="*/ 74 w 146"/>
                <a:gd name="T1" fmla="*/ 148 h 148"/>
                <a:gd name="T2" fmla="*/ 42 w 146"/>
                <a:gd name="T3" fmla="*/ 144 h 148"/>
                <a:gd name="T4" fmla="*/ 20 w 146"/>
                <a:gd name="T5" fmla="*/ 128 h 148"/>
                <a:gd name="T6" fmla="*/ 10 w 146"/>
                <a:gd name="T7" fmla="*/ 118 h 148"/>
                <a:gd name="T8" fmla="*/ 0 w 146"/>
                <a:gd name="T9" fmla="*/ 90 h 148"/>
                <a:gd name="T10" fmla="*/ 0 w 146"/>
                <a:gd name="T11" fmla="*/ 74 h 148"/>
                <a:gd name="T12" fmla="*/ 4 w 146"/>
                <a:gd name="T13" fmla="*/ 44 h 148"/>
                <a:gd name="T14" fmla="*/ 20 w 146"/>
                <a:gd name="T15" fmla="*/ 20 h 148"/>
                <a:gd name="T16" fmla="*/ 30 w 146"/>
                <a:gd name="T17" fmla="*/ 12 h 148"/>
                <a:gd name="T18" fmla="*/ 58 w 146"/>
                <a:gd name="T19" fmla="*/ 2 h 148"/>
                <a:gd name="T20" fmla="*/ 74 w 146"/>
                <a:gd name="T21" fmla="*/ 0 h 148"/>
                <a:gd name="T22" fmla="*/ 104 w 146"/>
                <a:gd name="T23" fmla="*/ 6 h 148"/>
                <a:gd name="T24" fmla="*/ 128 w 146"/>
                <a:gd name="T25" fmla="*/ 20 h 148"/>
                <a:gd name="T26" fmla="*/ 136 w 146"/>
                <a:gd name="T27" fmla="*/ 32 h 148"/>
                <a:gd name="T28" fmla="*/ 146 w 146"/>
                <a:gd name="T29" fmla="*/ 58 h 148"/>
                <a:gd name="T30" fmla="*/ 146 w 146"/>
                <a:gd name="T31" fmla="*/ 74 h 148"/>
                <a:gd name="T32" fmla="*/ 142 w 146"/>
                <a:gd name="T33" fmla="*/ 106 h 148"/>
                <a:gd name="T34" fmla="*/ 128 w 146"/>
                <a:gd name="T35" fmla="*/ 128 h 148"/>
                <a:gd name="T36" fmla="*/ 116 w 146"/>
                <a:gd name="T37" fmla="*/ 138 h 148"/>
                <a:gd name="T38" fmla="*/ 90 w 146"/>
                <a:gd name="T39" fmla="*/ 148 h 148"/>
                <a:gd name="T40" fmla="*/ 74 w 146"/>
                <a:gd name="T41" fmla="*/ 148 h 148"/>
                <a:gd name="T42" fmla="*/ 74 w 146"/>
                <a:gd name="T43" fmla="*/ 134 h 148"/>
                <a:gd name="T44" fmla="*/ 88 w 146"/>
                <a:gd name="T45" fmla="*/ 132 h 148"/>
                <a:gd name="T46" fmla="*/ 96 w 146"/>
                <a:gd name="T47" fmla="*/ 120 h 148"/>
                <a:gd name="T48" fmla="*/ 100 w 146"/>
                <a:gd name="T49" fmla="*/ 112 h 148"/>
                <a:gd name="T50" fmla="*/ 104 w 146"/>
                <a:gd name="T51" fmla="*/ 74 h 148"/>
                <a:gd name="T52" fmla="*/ 102 w 146"/>
                <a:gd name="T53" fmla="*/ 48 h 148"/>
                <a:gd name="T54" fmla="*/ 96 w 146"/>
                <a:gd name="T55" fmla="*/ 30 h 148"/>
                <a:gd name="T56" fmla="*/ 92 w 146"/>
                <a:gd name="T57" fmla="*/ 22 h 148"/>
                <a:gd name="T58" fmla="*/ 80 w 146"/>
                <a:gd name="T59" fmla="*/ 14 h 148"/>
                <a:gd name="T60" fmla="*/ 74 w 146"/>
                <a:gd name="T61" fmla="*/ 14 h 148"/>
                <a:gd name="T62" fmla="*/ 60 w 146"/>
                <a:gd name="T63" fmla="*/ 18 h 148"/>
                <a:gd name="T64" fmla="*/ 50 w 146"/>
                <a:gd name="T65" fmla="*/ 30 h 148"/>
                <a:gd name="T66" fmla="*/ 46 w 146"/>
                <a:gd name="T67" fmla="*/ 38 h 148"/>
                <a:gd name="T68" fmla="*/ 42 w 146"/>
                <a:gd name="T69" fmla="*/ 74 h 148"/>
                <a:gd name="T70" fmla="*/ 44 w 146"/>
                <a:gd name="T71" fmla="*/ 100 h 148"/>
                <a:gd name="T72" fmla="*/ 50 w 146"/>
                <a:gd name="T73" fmla="*/ 120 h 148"/>
                <a:gd name="T74" fmla="*/ 54 w 146"/>
                <a:gd name="T75" fmla="*/ 126 h 148"/>
                <a:gd name="T76" fmla="*/ 66 w 146"/>
                <a:gd name="T77" fmla="*/ 134 h 148"/>
                <a:gd name="T78" fmla="*/ 74 w 146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2" y="144"/>
                  </a:lnTo>
                  <a:lnTo>
                    <a:pt x="30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2" y="44"/>
                  </a:lnTo>
                  <a:lnTo>
                    <a:pt x="146" y="58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6" y="90"/>
                  </a:lnTo>
                  <a:lnTo>
                    <a:pt x="142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6" y="138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0" y="134"/>
                  </a:lnTo>
                  <a:lnTo>
                    <a:pt x="88" y="132"/>
                  </a:lnTo>
                  <a:lnTo>
                    <a:pt x="92" y="12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00" y="112"/>
                  </a:lnTo>
                  <a:lnTo>
                    <a:pt x="102" y="10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2" y="48"/>
                  </a:lnTo>
                  <a:lnTo>
                    <a:pt x="100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6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6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32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2699" y="2007"/>
              <a:ext cx="110" cy="146"/>
            </a:xfrm>
            <a:custGeom>
              <a:avLst/>
              <a:gdLst>
                <a:gd name="T0" fmla="*/ 58 w 110"/>
                <a:gd name="T1" fmla="*/ 44 h 146"/>
                <a:gd name="T2" fmla="*/ 58 w 110"/>
                <a:gd name="T3" fmla="*/ 108 h 146"/>
                <a:gd name="T4" fmla="*/ 58 w 110"/>
                <a:gd name="T5" fmla="*/ 108 h 146"/>
                <a:gd name="T6" fmla="*/ 58 w 110"/>
                <a:gd name="T7" fmla="*/ 122 h 146"/>
                <a:gd name="T8" fmla="*/ 62 w 110"/>
                <a:gd name="T9" fmla="*/ 128 h 146"/>
                <a:gd name="T10" fmla="*/ 62 w 110"/>
                <a:gd name="T11" fmla="*/ 128 h 146"/>
                <a:gd name="T12" fmla="*/ 68 w 110"/>
                <a:gd name="T13" fmla="*/ 132 h 146"/>
                <a:gd name="T14" fmla="*/ 80 w 110"/>
                <a:gd name="T15" fmla="*/ 134 h 146"/>
                <a:gd name="T16" fmla="*/ 82 w 110"/>
                <a:gd name="T17" fmla="*/ 134 h 146"/>
                <a:gd name="T18" fmla="*/ 82 w 110"/>
                <a:gd name="T19" fmla="*/ 146 h 146"/>
                <a:gd name="T20" fmla="*/ 0 w 110"/>
                <a:gd name="T21" fmla="*/ 146 h 146"/>
                <a:gd name="T22" fmla="*/ 0 w 110"/>
                <a:gd name="T23" fmla="*/ 134 h 146"/>
                <a:gd name="T24" fmla="*/ 2 w 110"/>
                <a:gd name="T25" fmla="*/ 134 h 146"/>
                <a:gd name="T26" fmla="*/ 2 w 110"/>
                <a:gd name="T27" fmla="*/ 134 h 146"/>
                <a:gd name="T28" fmla="*/ 12 w 110"/>
                <a:gd name="T29" fmla="*/ 132 h 146"/>
                <a:gd name="T30" fmla="*/ 18 w 110"/>
                <a:gd name="T31" fmla="*/ 128 h 146"/>
                <a:gd name="T32" fmla="*/ 18 w 110"/>
                <a:gd name="T33" fmla="*/ 128 h 146"/>
                <a:gd name="T34" fmla="*/ 20 w 110"/>
                <a:gd name="T35" fmla="*/ 122 h 146"/>
                <a:gd name="T36" fmla="*/ 20 w 110"/>
                <a:gd name="T37" fmla="*/ 108 h 146"/>
                <a:gd name="T38" fmla="*/ 20 w 110"/>
                <a:gd name="T39" fmla="*/ 42 h 146"/>
                <a:gd name="T40" fmla="*/ 20 w 110"/>
                <a:gd name="T41" fmla="*/ 42 h 146"/>
                <a:gd name="T42" fmla="*/ 20 w 110"/>
                <a:gd name="T43" fmla="*/ 28 h 146"/>
                <a:gd name="T44" fmla="*/ 18 w 110"/>
                <a:gd name="T45" fmla="*/ 20 h 146"/>
                <a:gd name="T46" fmla="*/ 18 w 110"/>
                <a:gd name="T47" fmla="*/ 20 h 146"/>
                <a:gd name="T48" fmla="*/ 12 w 110"/>
                <a:gd name="T49" fmla="*/ 18 h 146"/>
                <a:gd name="T50" fmla="*/ 2 w 110"/>
                <a:gd name="T51" fmla="*/ 16 h 146"/>
                <a:gd name="T52" fmla="*/ 0 w 110"/>
                <a:gd name="T53" fmla="*/ 16 h 146"/>
                <a:gd name="T54" fmla="*/ 0 w 110"/>
                <a:gd name="T55" fmla="*/ 4 h 146"/>
                <a:gd name="T56" fmla="*/ 58 w 110"/>
                <a:gd name="T57" fmla="*/ 4 h 146"/>
                <a:gd name="T58" fmla="*/ 58 w 110"/>
                <a:gd name="T59" fmla="*/ 30 h 146"/>
                <a:gd name="T60" fmla="*/ 58 w 110"/>
                <a:gd name="T61" fmla="*/ 30 h 146"/>
                <a:gd name="T62" fmla="*/ 68 w 110"/>
                <a:gd name="T63" fmla="*/ 18 h 146"/>
                <a:gd name="T64" fmla="*/ 78 w 110"/>
                <a:gd name="T65" fmla="*/ 8 h 146"/>
                <a:gd name="T66" fmla="*/ 90 w 110"/>
                <a:gd name="T67" fmla="*/ 2 h 146"/>
                <a:gd name="T68" fmla="*/ 104 w 110"/>
                <a:gd name="T69" fmla="*/ 0 h 146"/>
                <a:gd name="T70" fmla="*/ 104 w 110"/>
                <a:gd name="T71" fmla="*/ 0 h 146"/>
                <a:gd name="T72" fmla="*/ 110 w 110"/>
                <a:gd name="T73" fmla="*/ 2 h 146"/>
                <a:gd name="T74" fmla="*/ 110 w 110"/>
                <a:gd name="T75" fmla="*/ 46 h 146"/>
                <a:gd name="T76" fmla="*/ 94 w 110"/>
                <a:gd name="T77" fmla="*/ 46 h 146"/>
                <a:gd name="T78" fmla="*/ 94 w 110"/>
                <a:gd name="T79" fmla="*/ 44 h 146"/>
                <a:gd name="T80" fmla="*/ 94 w 110"/>
                <a:gd name="T81" fmla="*/ 44 h 146"/>
                <a:gd name="T82" fmla="*/ 92 w 110"/>
                <a:gd name="T83" fmla="*/ 28 h 146"/>
                <a:gd name="T84" fmla="*/ 92 w 110"/>
                <a:gd name="T85" fmla="*/ 28 h 146"/>
                <a:gd name="T86" fmla="*/ 90 w 110"/>
                <a:gd name="T87" fmla="*/ 26 h 146"/>
                <a:gd name="T88" fmla="*/ 84 w 110"/>
                <a:gd name="T89" fmla="*/ 26 h 146"/>
                <a:gd name="T90" fmla="*/ 84 w 110"/>
                <a:gd name="T91" fmla="*/ 26 h 146"/>
                <a:gd name="T92" fmla="*/ 78 w 110"/>
                <a:gd name="T93" fmla="*/ 28 h 146"/>
                <a:gd name="T94" fmla="*/ 70 w 110"/>
                <a:gd name="T95" fmla="*/ 30 h 146"/>
                <a:gd name="T96" fmla="*/ 64 w 110"/>
                <a:gd name="T97" fmla="*/ 36 h 146"/>
                <a:gd name="T98" fmla="*/ 58 w 110"/>
                <a:gd name="T99" fmla="*/ 44 h 146"/>
                <a:gd name="T100" fmla="*/ 58 w 110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58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2"/>
                  </a:lnTo>
                  <a:lnTo>
                    <a:pt x="110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2829" y="1981"/>
              <a:ext cx="88" cy="174"/>
            </a:xfrm>
            <a:custGeom>
              <a:avLst/>
              <a:gdLst>
                <a:gd name="T0" fmla="*/ 88 w 88"/>
                <a:gd name="T1" fmla="*/ 170 h 174"/>
                <a:gd name="T2" fmla="*/ 88 w 88"/>
                <a:gd name="T3" fmla="*/ 170 h 174"/>
                <a:gd name="T4" fmla="*/ 78 w 88"/>
                <a:gd name="T5" fmla="*/ 174 h 174"/>
                <a:gd name="T6" fmla="*/ 66 w 88"/>
                <a:gd name="T7" fmla="*/ 174 h 174"/>
                <a:gd name="T8" fmla="*/ 66 w 88"/>
                <a:gd name="T9" fmla="*/ 174 h 174"/>
                <a:gd name="T10" fmla="*/ 54 w 88"/>
                <a:gd name="T11" fmla="*/ 174 h 174"/>
                <a:gd name="T12" fmla="*/ 44 w 88"/>
                <a:gd name="T13" fmla="*/ 172 h 174"/>
                <a:gd name="T14" fmla="*/ 36 w 88"/>
                <a:gd name="T15" fmla="*/ 168 h 174"/>
                <a:gd name="T16" fmla="*/ 30 w 88"/>
                <a:gd name="T17" fmla="*/ 162 h 174"/>
                <a:gd name="T18" fmla="*/ 30 w 88"/>
                <a:gd name="T19" fmla="*/ 162 h 174"/>
                <a:gd name="T20" fmla="*/ 24 w 88"/>
                <a:gd name="T21" fmla="*/ 156 h 174"/>
                <a:gd name="T22" fmla="*/ 20 w 88"/>
                <a:gd name="T23" fmla="*/ 148 h 174"/>
                <a:gd name="T24" fmla="*/ 18 w 88"/>
                <a:gd name="T25" fmla="*/ 138 h 174"/>
                <a:gd name="T26" fmla="*/ 18 w 88"/>
                <a:gd name="T27" fmla="*/ 128 h 174"/>
                <a:gd name="T28" fmla="*/ 18 w 88"/>
                <a:gd name="T29" fmla="*/ 42 h 174"/>
                <a:gd name="T30" fmla="*/ 0 w 88"/>
                <a:gd name="T31" fmla="*/ 42 h 174"/>
                <a:gd name="T32" fmla="*/ 0 w 88"/>
                <a:gd name="T33" fmla="*/ 30 h 174"/>
                <a:gd name="T34" fmla="*/ 18 w 88"/>
                <a:gd name="T35" fmla="*/ 30 h 174"/>
                <a:gd name="T36" fmla="*/ 18 w 88"/>
                <a:gd name="T37" fmla="*/ 6 h 174"/>
                <a:gd name="T38" fmla="*/ 56 w 88"/>
                <a:gd name="T39" fmla="*/ 0 h 174"/>
                <a:gd name="T40" fmla="*/ 56 w 88"/>
                <a:gd name="T41" fmla="*/ 30 h 174"/>
                <a:gd name="T42" fmla="*/ 88 w 88"/>
                <a:gd name="T43" fmla="*/ 30 h 174"/>
                <a:gd name="T44" fmla="*/ 88 w 88"/>
                <a:gd name="T45" fmla="*/ 42 h 174"/>
                <a:gd name="T46" fmla="*/ 56 w 88"/>
                <a:gd name="T47" fmla="*/ 42 h 174"/>
                <a:gd name="T48" fmla="*/ 56 w 88"/>
                <a:gd name="T49" fmla="*/ 128 h 174"/>
                <a:gd name="T50" fmla="*/ 56 w 88"/>
                <a:gd name="T51" fmla="*/ 128 h 174"/>
                <a:gd name="T52" fmla="*/ 56 w 88"/>
                <a:gd name="T53" fmla="*/ 144 h 174"/>
                <a:gd name="T54" fmla="*/ 60 w 88"/>
                <a:gd name="T55" fmla="*/ 154 h 174"/>
                <a:gd name="T56" fmla="*/ 60 w 88"/>
                <a:gd name="T57" fmla="*/ 154 h 174"/>
                <a:gd name="T58" fmla="*/ 62 w 88"/>
                <a:gd name="T59" fmla="*/ 156 h 174"/>
                <a:gd name="T60" fmla="*/ 66 w 88"/>
                <a:gd name="T61" fmla="*/ 158 h 174"/>
                <a:gd name="T62" fmla="*/ 76 w 88"/>
                <a:gd name="T63" fmla="*/ 160 h 174"/>
                <a:gd name="T64" fmla="*/ 76 w 88"/>
                <a:gd name="T65" fmla="*/ 160 h 174"/>
                <a:gd name="T66" fmla="*/ 82 w 88"/>
                <a:gd name="T67" fmla="*/ 158 h 174"/>
                <a:gd name="T68" fmla="*/ 88 w 88"/>
                <a:gd name="T69" fmla="*/ 156 h 174"/>
                <a:gd name="T70" fmla="*/ 88 w 88"/>
                <a:gd name="T7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74">
                  <a:moveTo>
                    <a:pt x="88" y="170"/>
                  </a:moveTo>
                  <a:lnTo>
                    <a:pt x="88" y="170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88" y="30"/>
                  </a:lnTo>
                  <a:lnTo>
                    <a:pt x="88" y="42"/>
                  </a:ln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2933" y="1949"/>
              <a:ext cx="170" cy="204"/>
            </a:xfrm>
            <a:custGeom>
              <a:avLst/>
              <a:gdLst>
                <a:gd name="T0" fmla="*/ 60 w 170"/>
                <a:gd name="T1" fmla="*/ 88 h 204"/>
                <a:gd name="T2" fmla="*/ 80 w 170"/>
                <a:gd name="T3" fmla="*/ 66 h 204"/>
                <a:gd name="T4" fmla="*/ 94 w 170"/>
                <a:gd name="T5" fmla="*/ 60 h 204"/>
                <a:gd name="T6" fmla="*/ 108 w 170"/>
                <a:gd name="T7" fmla="*/ 58 h 204"/>
                <a:gd name="T8" fmla="*/ 126 w 170"/>
                <a:gd name="T9" fmla="*/ 62 h 204"/>
                <a:gd name="T10" fmla="*/ 138 w 170"/>
                <a:gd name="T11" fmla="*/ 70 h 204"/>
                <a:gd name="T12" fmla="*/ 142 w 170"/>
                <a:gd name="T13" fmla="*/ 76 h 204"/>
                <a:gd name="T14" fmla="*/ 148 w 170"/>
                <a:gd name="T15" fmla="*/ 94 h 204"/>
                <a:gd name="T16" fmla="*/ 148 w 170"/>
                <a:gd name="T17" fmla="*/ 166 h 204"/>
                <a:gd name="T18" fmla="*/ 150 w 170"/>
                <a:gd name="T19" fmla="*/ 180 h 204"/>
                <a:gd name="T20" fmla="*/ 152 w 170"/>
                <a:gd name="T21" fmla="*/ 186 h 204"/>
                <a:gd name="T22" fmla="*/ 168 w 170"/>
                <a:gd name="T23" fmla="*/ 192 h 204"/>
                <a:gd name="T24" fmla="*/ 170 w 170"/>
                <a:gd name="T25" fmla="*/ 204 h 204"/>
                <a:gd name="T26" fmla="*/ 90 w 170"/>
                <a:gd name="T27" fmla="*/ 192 h 204"/>
                <a:gd name="T28" fmla="*/ 92 w 170"/>
                <a:gd name="T29" fmla="*/ 192 h 204"/>
                <a:gd name="T30" fmla="*/ 108 w 170"/>
                <a:gd name="T31" fmla="*/ 186 h 204"/>
                <a:gd name="T32" fmla="*/ 110 w 170"/>
                <a:gd name="T33" fmla="*/ 180 h 204"/>
                <a:gd name="T34" fmla="*/ 110 w 170"/>
                <a:gd name="T35" fmla="*/ 108 h 204"/>
                <a:gd name="T36" fmla="*/ 110 w 170"/>
                <a:gd name="T37" fmla="*/ 94 h 204"/>
                <a:gd name="T38" fmla="*/ 108 w 170"/>
                <a:gd name="T39" fmla="*/ 86 h 204"/>
                <a:gd name="T40" fmla="*/ 94 w 170"/>
                <a:gd name="T41" fmla="*/ 82 h 204"/>
                <a:gd name="T42" fmla="*/ 84 w 170"/>
                <a:gd name="T43" fmla="*/ 82 h 204"/>
                <a:gd name="T44" fmla="*/ 76 w 170"/>
                <a:gd name="T45" fmla="*/ 86 h 204"/>
                <a:gd name="T46" fmla="*/ 60 w 170"/>
                <a:gd name="T47" fmla="*/ 102 h 204"/>
                <a:gd name="T48" fmla="*/ 60 w 170"/>
                <a:gd name="T49" fmla="*/ 166 h 204"/>
                <a:gd name="T50" fmla="*/ 62 w 170"/>
                <a:gd name="T51" fmla="*/ 186 h 204"/>
                <a:gd name="T52" fmla="*/ 68 w 170"/>
                <a:gd name="T53" fmla="*/ 190 h 204"/>
                <a:gd name="T54" fmla="*/ 80 w 170"/>
                <a:gd name="T55" fmla="*/ 192 h 204"/>
                <a:gd name="T56" fmla="*/ 0 w 170"/>
                <a:gd name="T57" fmla="*/ 204 h 204"/>
                <a:gd name="T58" fmla="*/ 4 w 170"/>
                <a:gd name="T59" fmla="*/ 192 h 204"/>
                <a:gd name="T60" fmla="*/ 14 w 170"/>
                <a:gd name="T61" fmla="*/ 190 h 204"/>
                <a:gd name="T62" fmla="*/ 18 w 170"/>
                <a:gd name="T63" fmla="*/ 186 h 204"/>
                <a:gd name="T64" fmla="*/ 22 w 170"/>
                <a:gd name="T65" fmla="*/ 166 h 204"/>
                <a:gd name="T66" fmla="*/ 22 w 170"/>
                <a:gd name="T67" fmla="*/ 36 h 204"/>
                <a:gd name="T68" fmla="*/ 18 w 170"/>
                <a:gd name="T69" fmla="*/ 16 h 204"/>
                <a:gd name="T70" fmla="*/ 14 w 170"/>
                <a:gd name="T71" fmla="*/ 14 h 204"/>
                <a:gd name="T72" fmla="*/ 0 w 170"/>
                <a:gd name="T73" fmla="*/ 12 h 204"/>
                <a:gd name="T74" fmla="*/ 60 w 170"/>
                <a:gd name="T7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04">
                  <a:moveTo>
                    <a:pt x="60" y="88"/>
                  </a:moveTo>
                  <a:lnTo>
                    <a:pt x="60" y="88"/>
                  </a:lnTo>
                  <a:lnTo>
                    <a:pt x="70" y="7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94" y="60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18" y="60"/>
                  </a:lnTo>
                  <a:lnTo>
                    <a:pt x="126" y="62"/>
                  </a:lnTo>
                  <a:lnTo>
                    <a:pt x="132" y="6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2" y="76"/>
                  </a:lnTo>
                  <a:lnTo>
                    <a:pt x="146" y="84"/>
                  </a:lnTo>
                  <a:lnTo>
                    <a:pt x="148" y="94"/>
                  </a:lnTo>
                  <a:lnTo>
                    <a:pt x="148" y="104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50" y="180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6" y="190"/>
                  </a:lnTo>
                  <a:lnTo>
                    <a:pt x="168" y="192"/>
                  </a:lnTo>
                  <a:lnTo>
                    <a:pt x="170" y="192"/>
                  </a:lnTo>
                  <a:lnTo>
                    <a:pt x="170" y="204"/>
                  </a:lnTo>
                  <a:lnTo>
                    <a:pt x="90" y="204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2" y="190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0" y="180"/>
                  </a:lnTo>
                  <a:lnTo>
                    <a:pt x="110" y="166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0" y="9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2" y="8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4" y="82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68" y="94"/>
                  </a:lnTo>
                  <a:lnTo>
                    <a:pt x="60" y="102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/>
            <p:cNvSpPr>
              <a:spLocks noEditPoints="1"/>
            </p:cNvSpPr>
            <p:nvPr/>
          </p:nvSpPr>
          <p:spPr bwMode="auto">
            <a:xfrm>
              <a:off x="311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2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6 w 128"/>
                <a:gd name="T11" fmla="*/ 104 h 148"/>
                <a:gd name="T12" fmla="*/ 0 w 128"/>
                <a:gd name="T13" fmla="*/ 72 h 148"/>
                <a:gd name="T14" fmla="*/ 2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20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40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8 w 128"/>
                <a:gd name="T43" fmla="*/ 128 h 148"/>
                <a:gd name="T44" fmla="*/ 90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8" y="126"/>
                  </a:lnTo>
                  <a:lnTo>
                    <a:pt x="78" y="12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108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6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3255" y="2007"/>
              <a:ext cx="112" cy="146"/>
            </a:xfrm>
            <a:custGeom>
              <a:avLst/>
              <a:gdLst>
                <a:gd name="T0" fmla="*/ 60 w 112"/>
                <a:gd name="T1" fmla="*/ 44 h 146"/>
                <a:gd name="T2" fmla="*/ 60 w 112"/>
                <a:gd name="T3" fmla="*/ 108 h 146"/>
                <a:gd name="T4" fmla="*/ 60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4 w 112"/>
                <a:gd name="T17" fmla="*/ 134 h 146"/>
                <a:gd name="T18" fmla="*/ 84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4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4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60 w 112"/>
                <a:gd name="T57" fmla="*/ 4 h 146"/>
                <a:gd name="T58" fmla="*/ 60 w 112"/>
                <a:gd name="T59" fmla="*/ 30 h 146"/>
                <a:gd name="T60" fmla="*/ 60 w 112"/>
                <a:gd name="T61" fmla="*/ 30 h 146"/>
                <a:gd name="T62" fmla="*/ 68 w 112"/>
                <a:gd name="T63" fmla="*/ 18 h 146"/>
                <a:gd name="T64" fmla="*/ 80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60 w 112"/>
                <a:gd name="T99" fmla="*/ 44 h 146"/>
                <a:gd name="T100" fmla="*/ 60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60" y="44"/>
                  </a:move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4" y="134"/>
                  </a:lnTo>
                  <a:lnTo>
                    <a:pt x="84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3383" y="2007"/>
              <a:ext cx="168" cy="146"/>
            </a:xfrm>
            <a:custGeom>
              <a:avLst/>
              <a:gdLst>
                <a:gd name="T0" fmla="*/ 58 w 168"/>
                <a:gd name="T1" fmla="*/ 30 h 146"/>
                <a:gd name="T2" fmla="*/ 80 w 168"/>
                <a:gd name="T3" fmla="*/ 8 h 146"/>
                <a:gd name="T4" fmla="*/ 92 w 168"/>
                <a:gd name="T5" fmla="*/ 2 h 146"/>
                <a:gd name="T6" fmla="*/ 108 w 168"/>
                <a:gd name="T7" fmla="*/ 0 h 146"/>
                <a:gd name="T8" fmla="*/ 124 w 168"/>
                <a:gd name="T9" fmla="*/ 4 h 146"/>
                <a:gd name="T10" fmla="*/ 136 w 168"/>
                <a:gd name="T11" fmla="*/ 12 h 146"/>
                <a:gd name="T12" fmla="*/ 142 w 168"/>
                <a:gd name="T13" fmla="*/ 18 h 146"/>
                <a:gd name="T14" fmla="*/ 148 w 168"/>
                <a:gd name="T15" fmla="*/ 36 h 146"/>
                <a:gd name="T16" fmla="*/ 148 w 168"/>
                <a:gd name="T17" fmla="*/ 108 h 146"/>
                <a:gd name="T18" fmla="*/ 148 w 168"/>
                <a:gd name="T19" fmla="*/ 122 h 146"/>
                <a:gd name="T20" fmla="*/ 150 w 168"/>
                <a:gd name="T21" fmla="*/ 128 h 146"/>
                <a:gd name="T22" fmla="*/ 166 w 168"/>
                <a:gd name="T23" fmla="*/ 134 h 146"/>
                <a:gd name="T24" fmla="*/ 168 w 168"/>
                <a:gd name="T25" fmla="*/ 146 h 146"/>
                <a:gd name="T26" fmla="*/ 88 w 168"/>
                <a:gd name="T27" fmla="*/ 134 h 146"/>
                <a:gd name="T28" fmla="*/ 92 w 168"/>
                <a:gd name="T29" fmla="*/ 134 h 146"/>
                <a:gd name="T30" fmla="*/ 106 w 168"/>
                <a:gd name="T31" fmla="*/ 128 h 146"/>
                <a:gd name="T32" fmla="*/ 108 w 168"/>
                <a:gd name="T33" fmla="*/ 122 h 146"/>
                <a:gd name="T34" fmla="*/ 110 w 168"/>
                <a:gd name="T35" fmla="*/ 50 h 146"/>
                <a:gd name="T36" fmla="*/ 108 w 168"/>
                <a:gd name="T37" fmla="*/ 36 h 146"/>
                <a:gd name="T38" fmla="*/ 106 w 168"/>
                <a:gd name="T39" fmla="*/ 28 h 146"/>
                <a:gd name="T40" fmla="*/ 92 w 168"/>
                <a:gd name="T41" fmla="*/ 24 h 146"/>
                <a:gd name="T42" fmla="*/ 84 w 168"/>
                <a:gd name="T43" fmla="*/ 24 h 146"/>
                <a:gd name="T44" fmla="*/ 76 w 168"/>
                <a:gd name="T45" fmla="*/ 28 h 146"/>
                <a:gd name="T46" fmla="*/ 58 w 168"/>
                <a:gd name="T47" fmla="*/ 44 h 146"/>
                <a:gd name="T48" fmla="*/ 58 w 168"/>
                <a:gd name="T49" fmla="*/ 108 h 146"/>
                <a:gd name="T50" fmla="*/ 62 w 168"/>
                <a:gd name="T51" fmla="*/ 128 h 146"/>
                <a:gd name="T52" fmla="*/ 66 w 168"/>
                <a:gd name="T53" fmla="*/ 132 h 146"/>
                <a:gd name="T54" fmla="*/ 80 w 168"/>
                <a:gd name="T55" fmla="*/ 134 h 146"/>
                <a:gd name="T56" fmla="*/ 0 w 168"/>
                <a:gd name="T57" fmla="*/ 146 h 146"/>
                <a:gd name="T58" fmla="*/ 2 w 168"/>
                <a:gd name="T59" fmla="*/ 134 h 146"/>
                <a:gd name="T60" fmla="*/ 12 w 168"/>
                <a:gd name="T61" fmla="*/ 132 h 146"/>
                <a:gd name="T62" fmla="*/ 18 w 168"/>
                <a:gd name="T63" fmla="*/ 128 h 146"/>
                <a:gd name="T64" fmla="*/ 20 w 168"/>
                <a:gd name="T65" fmla="*/ 108 h 146"/>
                <a:gd name="T66" fmla="*/ 20 w 168"/>
                <a:gd name="T67" fmla="*/ 42 h 146"/>
                <a:gd name="T68" fmla="*/ 18 w 168"/>
                <a:gd name="T69" fmla="*/ 20 h 146"/>
                <a:gd name="T70" fmla="*/ 12 w 168"/>
                <a:gd name="T71" fmla="*/ 18 h 146"/>
                <a:gd name="T72" fmla="*/ 0 w 168"/>
                <a:gd name="T73" fmla="*/ 16 h 146"/>
                <a:gd name="T74" fmla="*/ 58 w 168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46">
                  <a:moveTo>
                    <a:pt x="58" y="30"/>
                  </a:moveTo>
                  <a:lnTo>
                    <a:pt x="58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46"/>
                  </a:lnTo>
                  <a:lnTo>
                    <a:pt x="88" y="14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8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6"/>
                  </a:lnTo>
                  <a:lnTo>
                    <a:pt x="58" y="44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3629" y="1961"/>
              <a:ext cx="82" cy="192"/>
            </a:xfrm>
            <a:custGeom>
              <a:avLst/>
              <a:gdLst>
                <a:gd name="T0" fmla="*/ 82 w 82"/>
                <a:gd name="T1" fmla="*/ 192 h 192"/>
                <a:gd name="T2" fmla="*/ 0 w 82"/>
                <a:gd name="T3" fmla="*/ 192 h 192"/>
                <a:gd name="T4" fmla="*/ 0 w 82"/>
                <a:gd name="T5" fmla="*/ 180 h 192"/>
                <a:gd name="T6" fmla="*/ 2 w 82"/>
                <a:gd name="T7" fmla="*/ 180 h 192"/>
                <a:gd name="T8" fmla="*/ 2 w 82"/>
                <a:gd name="T9" fmla="*/ 180 h 192"/>
                <a:gd name="T10" fmla="*/ 14 w 82"/>
                <a:gd name="T11" fmla="*/ 178 h 192"/>
                <a:gd name="T12" fmla="*/ 18 w 82"/>
                <a:gd name="T13" fmla="*/ 174 h 192"/>
                <a:gd name="T14" fmla="*/ 18 w 82"/>
                <a:gd name="T15" fmla="*/ 174 h 192"/>
                <a:gd name="T16" fmla="*/ 20 w 82"/>
                <a:gd name="T17" fmla="*/ 168 h 192"/>
                <a:gd name="T18" fmla="*/ 20 w 82"/>
                <a:gd name="T19" fmla="*/ 154 h 192"/>
                <a:gd name="T20" fmla="*/ 20 w 82"/>
                <a:gd name="T21" fmla="*/ 38 h 192"/>
                <a:gd name="T22" fmla="*/ 20 w 82"/>
                <a:gd name="T23" fmla="*/ 38 h 192"/>
                <a:gd name="T24" fmla="*/ 20 w 82"/>
                <a:gd name="T25" fmla="*/ 24 h 192"/>
                <a:gd name="T26" fmla="*/ 18 w 82"/>
                <a:gd name="T27" fmla="*/ 16 h 192"/>
                <a:gd name="T28" fmla="*/ 18 w 82"/>
                <a:gd name="T29" fmla="*/ 16 h 192"/>
                <a:gd name="T30" fmla="*/ 14 w 82"/>
                <a:gd name="T31" fmla="*/ 14 h 192"/>
                <a:gd name="T32" fmla="*/ 2 w 82"/>
                <a:gd name="T33" fmla="*/ 12 h 192"/>
                <a:gd name="T34" fmla="*/ 0 w 82"/>
                <a:gd name="T35" fmla="*/ 12 h 192"/>
                <a:gd name="T36" fmla="*/ 0 w 82"/>
                <a:gd name="T37" fmla="*/ 0 h 192"/>
                <a:gd name="T38" fmla="*/ 82 w 82"/>
                <a:gd name="T39" fmla="*/ 0 h 192"/>
                <a:gd name="T40" fmla="*/ 82 w 82"/>
                <a:gd name="T41" fmla="*/ 12 h 192"/>
                <a:gd name="T42" fmla="*/ 80 w 82"/>
                <a:gd name="T43" fmla="*/ 12 h 192"/>
                <a:gd name="T44" fmla="*/ 80 w 82"/>
                <a:gd name="T45" fmla="*/ 12 h 192"/>
                <a:gd name="T46" fmla="*/ 68 w 82"/>
                <a:gd name="T47" fmla="*/ 14 h 192"/>
                <a:gd name="T48" fmla="*/ 64 w 82"/>
                <a:gd name="T49" fmla="*/ 16 h 192"/>
                <a:gd name="T50" fmla="*/ 64 w 82"/>
                <a:gd name="T51" fmla="*/ 16 h 192"/>
                <a:gd name="T52" fmla="*/ 62 w 82"/>
                <a:gd name="T53" fmla="*/ 24 h 192"/>
                <a:gd name="T54" fmla="*/ 60 w 82"/>
                <a:gd name="T55" fmla="*/ 38 h 192"/>
                <a:gd name="T56" fmla="*/ 60 w 82"/>
                <a:gd name="T57" fmla="*/ 154 h 192"/>
                <a:gd name="T58" fmla="*/ 60 w 82"/>
                <a:gd name="T59" fmla="*/ 154 h 192"/>
                <a:gd name="T60" fmla="*/ 62 w 82"/>
                <a:gd name="T61" fmla="*/ 168 h 192"/>
                <a:gd name="T62" fmla="*/ 64 w 82"/>
                <a:gd name="T63" fmla="*/ 174 h 192"/>
                <a:gd name="T64" fmla="*/ 64 w 82"/>
                <a:gd name="T65" fmla="*/ 174 h 192"/>
                <a:gd name="T66" fmla="*/ 68 w 82"/>
                <a:gd name="T67" fmla="*/ 178 h 192"/>
                <a:gd name="T68" fmla="*/ 80 w 82"/>
                <a:gd name="T69" fmla="*/ 180 h 192"/>
                <a:gd name="T70" fmla="*/ 82 w 82"/>
                <a:gd name="T71" fmla="*/ 180 h 192"/>
                <a:gd name="T72" fmla="*/ 82 w 82"/>
                <a:gd name="T7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192">
                  <a:moveTo>
                    <a:pt x="82" y="192"/>
                  </a:move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24"/>
                  </a:lnTo>
                  <a:lnTo>
                    <a:pt x="60" y="38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80" y="180"/>
                  </a:lnTo>
                  <a:lnTo>
                    <a:pt x="82" y="180"/>
                  </a:lnTo>
                  <a:lnTo>
                    <a:pt x="8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6"/>
            <p:cNvSpPr>
              <a:spLocks/>
            </p:cNvSpPr>
            <p:nvPr/>
          </p:nvSpPr>
          <p:spPr bwMode="auto">
            <a:xfrm>
              <a:off x="3731" y="1949"/>
              <a:ext cx="80" cy="204"/>
            </a:xfrm>
            <a:custGeom>
              <a:avLst/>
              <a:gdLst>
                <a:gd name="T0" fmla="*/ 58 w 80"/>
                <a:gd name="T1" fmla="*/ 0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2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58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58" y="0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7"/>
            <p:cNvSpPr>
              <a:spLocks/>
            </p:cNvSpPr>
            <p:nvPr/>
          </p:nvSpPr>
          <p:spPr bwMode="auto">
            <a:xfrm>
              <a:off x="3827" y="1949"/>
              <a:ext cx="80" cy="204"/>
            </a:xfrm>
            <a:custGeom>
              <a:avLst/>
              <a:gdLst>
                <a:gd name="T0" fmla="*/ 60 w 80"/>
                <a:gd name="T1" fmla="*/ 0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4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60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60" y="0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3923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401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4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50 w 170"/>
                <a:gd name="T19" fmla="*/ 122 h 146"/>
                <a:gd name="T20" fmla="*/ 152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4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8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2 w 170"/>
                <a:gd name="T65" fmla="*/ 108 h 146"/>
                <a:gd name="T66" fmla="*/ 22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4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0" y="12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2" y="108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4191" y="2007"/>
              <a:ext cx="148" cy="148"/>
            </a:xfrm>
            <a:custGeom>
              <a:avLst/>
              <a:gdLst>
                <a:gd name="T0" fmla="*/ 74 w 148"/>
                <a:gd name="T1" fmla="*/ 148 h 148"/>
                <a:gd name="T2" fmla="*/ 44 w 148"/>
                <a:gd name="T3" fmla="*/ 144 h 148"/>
                <a:gd name="T4" fmla="*/ 20 w 148"/>
                <a:gd name="T5" fmla="*/ 128 h 148"/>
                <a:gd name="T6" fmla="*/ 12 w 148"/>
                <a:gd name="T7" fmla="*/ 118 h 148"/>
                <a:gd name="T8" fmla="*/ 2 w 148"/>
                <a:gd name="T9" fmla="*/ 90 h 148"/>
                <a:gd name="T10" fmla="*/ 0 w 148"/>
                <a:gd name="T11" fmla="*/ 74 h 148"/>
                <a:gd name="T12" fmla="*/ 6 w 148"/>
                <a:gd name="T13" fmla="*/ 44 h 148"/>
                <a:gd name="T14" fmla="*/ 20 w 148"/>
                <a:gd name="T15" fmla="*/ 20 h 148"/>
                <a:gd name="T16" fmla="*/ 32 w 148"/>
                <a:gd name="T17" fmla="*/ 12 h 148"/>
                <a:gd name="T18" fmla="*/ 58 w 148"/>
                <a:gd name="T19" fmla="*/ 2 h 148"/>
                <a:gd name="T20" fmla="*/ 74 w 148"/>
                <a:gd name="T21" fmla="*/ 0 h 148"/>
                <a:gd name="T22" fmla="*/ 106 w 148"/>
                <a:gd name="T23" fmla="*/ 6 h 148"/>
                <a:gd name="T24" fmla="*/ 128 w 148"/>
                <a:gd name="T25" fmla="*/ 20 h 148"/>
                <a:gd name="T26" fmla="*/ 136 w 148"/>
                <a:gd name="T27" fmla="*/ 32 h 148"/>
                <a:gd name="T28" fmla="*/ 146 w 148"/>
                <a:gd name="T29" fmla="*/ 58 h 148"/>
                <a:gd name="T30" fmla="*/ 148 w 148"/>
                <a:gd name="T31" fmla="*/ 74 h 148"/>
                <a:gd name="T32" fmla="*/ 144 w 148"/>
                <a:gd name="T33" fmla="*/ 106 h 148"/>
                <a:gd name="T34" fmla="*/ 128 w 148"/>
                <a:gd name="T35" fmla="*/ 128 h 148"/>
                <a:gd name="T36" fmla="*/ 118 w 148"/>
                <a:gd name="T37" fmla="*/ 138 h 148"/>
                <a:gd name="T38" fmla="*/ 90 w 148"/>
                <a:gd name="T39" fmla="*/ 148 h 148"/>
                <a:gd name="T40" fmla="*/ 74 w 148"/>
                <a:gd name="T41" fmla="*/ 148 h 148"/>
                <a:gd name="T42" fmla="*/ 74 w 148"/>
                <a:gd name="T43" fmla="*/ 134 h 148"/>
                <a:gd name="T44" fmla="*/ 88 w 148"/>
                <a:gd name="T45" fmla="*/ 132 h 148"/>
                <a:gd name="T46" fmla="*/ 98 w 148"/>
                <a:gd name="T47" fmla="*/ 120 h 148"/>
                <a:gd name="T48" fmla="*/ 102 w 148"/>
                <a:gd name="T49" fmla="*/ 112 h 148"/>
                <a:gd name="T50" fmla="*/ 106 w 148"/>
                <a:gd name="T51" fmla="*/ 74 h 148"/>
                <a:gd name="T52" fmla="*/ 104 w 148"/>
                <a:gd name="T53" fmla="*/ 48 h 148"/>
                <a:gd name="T54" fmla="*/ 98 w 148"/>
                <a:gd name="T55" fmla="*/ 30 h 148"/>
                <a:gd name="T56" fmla="*/ 94 w 148"/>
                <a:gd name="T57" fmla="*/ 22 h 148"/>
                <a:gd name="T58" fmla="*/ 82 w 148"/>
                <a:gd name="T59" fmla="*/ 14 h 148"/>
                <a:gd name="T60" fmla="*/ 74 w 148"/>
                <a:gd name="T61" fmla="*/ 14 h 148"/>
                <a:gd name="T62" fmla="*/ 60 w 148"/>
                <a:gd name="T63" fmla="*/ 18 h 148"/>
                <a:gd name="T64" fmla="*/ 50 w 148"/>
                <a:gd name="T65" fmla="*/ 30 h 148"/>
                <a:gd name="T66" fmla="*/ 48 w 148"/>
                <a:gd name="T67" fmla="*/ 38 h 148"/>
                <a:gd name="T68" fmla="*/ 42 w 148"/>
                <a:gd name="T69" fmla="*/ 74 h 148"/>
                <a:gd name="T70" fmla="*/ 44 w 148"/>
                <a:gd name="T71" fmla="*/ 100 h 148"/>
                <a:gd name="T72" fmla="*/ 50 w 148"/>
                <a:gd name="T73" fmla="*/ 120 h 148"/>
                <a:gd name="T74" fmla="*/ 56 w 148"/>
                <a:gd name="T75" fmla="*/ 126 h 148"/>
                <a:gd name="T76" fmla="*/ 68 w 148"/>
                <a:gd name="T77" fmla="*/ 134 h 148"/>
                <a:gd name="T78" fmla="*/ 74 w 148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4" y="44"/>
                  </a:lnTo>
                  <a:lnTo>
                    <a:pt x="146" y="5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90"/>
                  </a:lnTo>
                  <a:lnTo>
                    <a:pt x="144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2" y="134"/>
                  </a:lnTo>
                  <a:lnTo>
                    <a:pt x="88" y="132"/>
                  </a:lnTo>
                  <a:lnTo>
                    <a:pt x="94" y="12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2" y="112"/>
                  </a:lnTo>
                  <a:lnTo>
                    <a:pt x="104" y="100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4" y="48"/>
                  </a:lnTo>
                  <a:lnTo>
                    <a:pt x="102" y="3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22"/>
                  </a:lnTo>
                  <a:lnTo>
                    <a:pt x="88" y="18"/>
                  </a:lnTo>
                  <a:lnTo>
                    <a:pt x="8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8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6" y="126"/>
                  </a:lnTo>
                  <a:lnTo>
                    <a:pt x="60" y="132"/>
                  </a:lnTo>
                  <a:lnTo>
                    <a:pt x="68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435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2"/>
            <p:cNvSpPr>
              <a:spLocks/>
            </p:cNvSpPr>
            <p:nvPr/>
          </p:nvSpPr>
          <p:spPr bwMode="auto">
            <a:xfrm>
              <a:off x="4447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20 w 114"/>
                <a:gd name="T5" fmla="*/ 118 h 148"/>
                <a:gd name="T6" fmla="*/ 22 w 114"/>
                <a:gd name="T7" fmla="*/ 126 h 148"/>
                <a:gd name="T8" fmla="*/ 36 w 114"/>
                <a:gd name="T9" fmla="*/ 134 h 148"/>
                <a:gd name="T10" fmla="*/ 54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6 w 114"/>
                <a:gd name="T19" fmla="*/ 108 h 148"/>
                <a:gd name="T20" fmla="*/ 64 w 114"/>
                <a:gd name="T21" fmla="*/ 96 h 148"/>
                <a:gd name="T22" fmla="*/ 40 w 114"/>
                <a:gd name="T23" fmla="*/ 86 h 148"/>
                <a:gd name="T24" fmla="*/ 24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2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10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6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6" y="134"/>
                  </a:lnTo>
                  <a:lnTo>
                    <a:pt x="44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4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4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10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6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3"/>
            <p:cNvSpPr>
              <a:spLocks/>
            </p:cNvSpPr>
            <p:nvPr/>
          </p:nvSpPr>
          <p:spPr bwMode="auto">
            <a:xfrm>
              <a:off x="4629" y="1961"/>
              <a:ext cx="188" cy="196"/>
            </a:xfrm>
            <a:custGeom>
              <a:avLst/>
              <a:gdLst>
                <a:gd name="T0" fmla="*/ 80 w 188"/>
                <a:gd name="T1" fmla="*/ 0 h 196"/>
                <a:gd name="T2" fmla="*/ 78 w 188"/>
                <a:gd name="T3" fmla="*/ 12 h 196"/>
                <a:gd name="T4" fmla="*/ 68 w 188"/>
                <a:gd name="T5" fmla="*/ 14 h 196"/>
                <a:gd name="T6" fmla="*/ 62 w 188"/>
                <a:gd name="T7" fmla="*/ 16 h 196"/>
                <a:gd name="T8" fmla="*/ 60 w 188"/>
                <a:gd name="T9" fmla="*/ 38 h 196"/>
                <a:gd name="T10" fmla="*/ 60 w 188"/>
                <a:gd name="T11" fmla="*/ 120 h 196"/>
                <a:gd name="T12" fmla="*/ 62 w 188"/>
                <a:gd name="T13" fmla="*/ 150 h 196"/>
                <a:gd name="T14" fmla="*/ 70 w 188"/>
                <a:gd name="T15" fmla="*/ 168 h 196"/>
                <a:gd name="T16" fmla="*/ 76 w 188"/>
                <a:gd name="T17" fmla="*/ 176 h 196"/>
                <a:gd name="T18" fmla="*/ 92 w 188"/>
                <a:gd name="T19" fmla="*/ 182 h 196"/>
                <a:gd name="T20" fmla="*/ 102 w 188"/>
                <a:gd name="T21" fmla="*/ 184 h 196"/>
                <a:gd name="T22" fmla="*/ 124 w 188"/>
                <a:gd name="T23" fmla="*/ 180 h 196"/>
                <a:gd name="T24" fmla="*/ 138 w 188"/>
                <a:gd name="T25" fmla="*/ 168 h 196"/>
                <a:gd name="T26" fmla="*/ 144 w 188"/>
                <a:gd name="T27" fmla="*/ 160 h 196"/>
                <a:gd name="T28" fmla="*/ 148 w 188"/>
                <a:gd name="T29" fmla="*/ 134 h 196"/>
                <a:gd name="T30" fmla="*/ 150 w 188"/>
                <a:gd name="T31" fmla="*/ 38 h 196"/>
                <a:gd name="T32" fmla="*/ 148 w 188"/>
                <a:gd name="T33" fmla="*/ 24 h 196"/>
                <a:gd name="T34" fmla="*/ 146 w 188"/>
                <a:gd name="T35" fmla="*/ 16 h 196"/>
                <a:gd name="T36" fmla="*/ 132 w 188"/>
                <a:gd name="T37" fmla="*/ 12 h 196"/>
                <a:gd name="T38" fmla="*/ 128 w 188"/>
                <a:gd name="T39" fmla="*/ 0 h 196"/>
                <a:gd name="T40" fmla="*/ 188 w 188"/>
                <a:gd name="T41" fmla="*/ 12 h 196"/>
                <a:gd name="T42" fmla="*/ 186 w 188"/>
                <a:gd name="T43" fmla="*/ 12 h 196"/>
                <a:gd name="T44" fmla="*/ 172 w 188"/>
                <a:gd name="T45" fmla="*/ 16 h 196"/>
                <a:gd name="T46" fmla="*/ 170 w 188"/>
                <a:gd name="T47" fmla="*/ 24 h 196"/>
                <a:gd name="T48" fmla="*/ 168 w 188"/>
                <a:gd name="T49" fmla="*/ 116 h 196"/>
                <a:gd name="T50" fmla="*/ 168 w 188"/>
                <a:gd name="T51" fmla="*/ 136 h 196"/>
                <a:gd name="T52" fmla="*/ 158 w 188"/>
                <a:gd name="T53" fmla="*/ 166 h 196"/>
                <a:gd name="T54" fmla="*/ 152 w 188"/>
                <a:gd name="T55" fmla="*/ 176 h 196"/>
                <a:gd name="T56" fmla="*/ 130 w 188"/>
                <a:gd name="T57" fmla="*/ 192 h 196"/>
                <a:gd name="T58" fmla="*/ 98 w 188"/>
                <a:gd name="T59" fmla="*/ 196 h 196"/>
                <a:gd name="T60" fmla="*/ 80 w 188"/>
                <a:gd name="T61" fmla="*/ 194 h 196"/>
                <a:gd name="T62" fmla="*/ 50 w 188"/>
                <a:gd name="T63" fmla="*/ 186 h 196"/>
                <a:gd name="T64" fmla="*/ 30 w 188"/>
                <a:gd name="T65" fmla="*/ 166 h 196"/>
                <a:gd name="T66" fmla="*/ 22 w 188"/>
                <a:gd name="T67" fmla="*/ 136 h 196"/>
                <a:gd name="T68" fmla="*/ 20 w 188"/>
                <a:gd name="T69" fmla="*/ 38 h 196"/>
                <a:gd name="T70" fmla="*/ 20 w 188"/>
                <a:gd name="T71" fmla="*/ 24 h 196"/>
                <a:gd name="T72" fmla="*/ 18 w 188"/>
                <a:gd name="T73" fmla="*/ 18 h 196"/>
                <a:gd name="T74" fmla="*/ 2 w 188"/>
                <a:gd name="T75" fmla="*/ 14 h 196"/>
                <a:gd name="T76" fmla="*/ 0 w 188"/>
                <a:gd name="T7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96">
                  <a:moveTo>
                    <a:pt x="0" y="0"/>
                  </a:move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24"/>
                  </a:lnTo>
                  <a:lnTo>
                    <a:pt x="60" y="38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36"/>
                  </a:lnTo>
                  <a:lnTo>
                    <a:pt x="62" y="150"/>
                  </a:lnTo>
                  <a:lnTo>
                    <a:pt x="66" y="160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6" y="176"/>
                  </a:lnTo>
                  <a:lnTo>
                    <a:pt x="82" y="180"/>
                  </a:lnTo>
                  <a:lnTo>
                    <a:pt x="92" y="182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14" y="182"/>
                  </a:lnTo>
                  <a:lnTo>
                    <a:pt x="124" y="180"/>
                  </a:lnTo>
                  <a:lnTo>
                    <a:pt x="132" y="174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4" y="160"/>
                  </a:lnTo>
                  <a:lnTo>
                    <a:pt x="146" y="148"/>
                  </a:lnTo>
                  <a:lnTo>
                    <a:pt x="148" y="134"/>
                  </a:lnTo>
                  <a:lnTo>
                    <a:pt x="150" y="120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48" y="24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2" y="14"/>
                  </a:lnTo>
                  <a:lnTo>
                    <a:pt x="132" y="12"/>
                  </a:lnTo>
                  <a:lnTo>
                    <a:pt x="128" y="12"/>
                  </a:lnTo>
                  <a:lnTo>
                    <a:pt x="128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6" y="14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24"/>
                  </a:lnTo>
                  <a:lnTo>
                    <a:pt x="168" y="38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36"/>
                  </a:lnTo>
                  <a:lnTo>
                    <a:pt x="164" y="152"/>
                  </a:lnTo>
                  <a:lnTo>
                    <a:pt x="158" y="16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42" y="186"/>
                  </a:lnTo>
                  <a:lnTo>
                    <a:pt x="130" y="192"/>
                  </a:lnTo>
                  <a:lnTo>
                    <a:pt x="114" y="19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80" y="194"/>
                  </a:lnTo>
                  <a:lnTo>
                    <a:pt x="64" y="192"/>
                  </a:lnTo>
                  <a:lnTo>
                    <a:pt x="50" y="186"/>
                  </a:lnTo>
                  <a:lnTo>
                    <a:pt x="40" y="176"/>
                  </a:lnTo>
                  <a:lnTo>
                    <a:pt x="30" y="166"/>
                  </a:lnTo>
                  <a:lnTo>
                    <a:pt x="24" y="152"/>
                  </a:lnTo>
                  <a:lnTo>
                    <a:pt x="22" y="136"/>
                  </a:lnTo>
                  <a:lnTo>
                    <a:pt x="20" y="11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4"/>
            <p:cNvSpPr>
              <a:spLocks/>
            </p:cNvSpPr>
            <p:nvPr/>
          </p:nvSpPr>
          <p:spPr bwMode="auto">
            <a:xfrm>
              <a:off x="482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2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48 w 170"/>
                <a:gd name="T19" fmla="*/ 122 h 146"/>
                <a:gd name="T20" fmla="*/ 150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2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6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0 w 170"/>
                <a:gd name="T65" fmla="*/ 108 h 146"/>
                <a:gd name="T66" fmla="*/ 20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5"/>
            <p:cNvSpPr>
              <a:spLocks noEditPoints="1"/>
            </p:cNvSpPr>
            <p:nvPr/>
          </p:nvSpPr>
          <p:spPr bwMode="auto">
            <a:xfrm>
              <a:off x="501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5081" y="2011"/>
              <a:ext cx="174" cy="142"/>
            </a:xfrm>
            <a:custGeom>
              <a:avLst/>
              <a:gdLst>
                <a:gd name="T0" fmla="*/ 82 w 174"/>
                <a:gd name="T1" fmla="*/ 142 h 142"/>
                <a:gd name="T2" fmla="*/ 30 w 174"/>
                <a:gd name="T3" fmla="*/ 38 h 142"/>
                <a:gd name="T4" fmla="*/ 30 w 174"/>
                <a:gd name="T5" fmla="*/ 38 h 142"/>
                <a:gd name="T6" fmla="*/ 22 w 174"/>
                <a:gd name="T7" fmla="*/ 24 h 142"/>
                <a:gd name="T8" fmla="*/ 18 w 174"/>
                <a:gd name="T9" fmla="*/ 16 h 142"/>
                <a:gd name="T10" fmla="*/ 18 w 174"/>
                <a:gd name="T11" fmla="*/ 16 h 142"/>
                <a:gd name="T12" fmla="*/ 12 w 174"/>
                <a:gd name="T13" fmla="*/ 14 h 142"/>
                <a:gd name="T14" fmla="*/ 4 w 174"/>
                <a:gd name="T15" fmla="*/ 12 h 142"/>
                <a:gd name="T16" fmla="*/ 0 w 174"/>
                <a:gd name="T17" fmla="*/ 12 h 142"/>
                <a:gd name="T18" fmla="*/ 0 w 174"/>
                <a:gd name="T19" fmla="*/ 0 h 142"/>
                <a:gd name="T20" fmla="*/ 80 w 174"/>
                <a:gd name="T21" fmla="*/ 0 h 142"/>
                <a:gd name="T22" fmla="*/ 80 w 174"/>
                <a:gd name="T23" fmla="*/ 12 h 142"/>
                <a:gd name="T24" fmla="*/ 78 w 174"/>
                <a:gd name="T25" fmla="*/ 12 h 142"/>
                <a:gd name="T26" fmla="*/ 78 w 174"/>
                <a:gd name="T27" fmla="*/ 12 h 142"/>
                <a:gd name="T28" fmla="*/ 68 w 174"/>
                <a:gd name="T29" fmla="*/ 14 h 142"/>
                <a:gd name="T30" fmla="*/ 66 w 174"/>
                <a:gd name="T31" fmla="*/ 14 h 142"/>
                <a:gd name="T32" fmla="*/ 64 w 174"/>
                <a:gd name="T33" fmla="*/ 16 h 142"/>
                <a:gd name="T34" fmla="*/ 64 w 174"/>
                <a:gd name="T35" fmla="*/ 16 h 142"/>
                <a:gd name="T36" fmla="*/ 66 w 174"/>
                <a:gd name="T37" fmla="*/ 24 h 142"/>
                <a:gd name="T38" fmla="*/ 72 w 174"/>
                <a:gd name="T39" fmla="*/ 38 h 142"/>
                <a:gd name="T40" fmla="*/ 100 w 174"/>
                <a:gd name="T41" fmla="*/ 96 h 142"/>
                <a:gd name="T42" fmla="*/ 130 w 174"/>
                <a:gd name="T43" fmla="*/ 38 h 142"/>
                <a:gd name="T44" fmla="*/ 130 w 174"/>
                <a:gd name="T45" fmla="*/ 38 h 142"/>
                <a:gd name="T46" fmla="*/ 136 w 174"/>
                <a:gd name="T47" fmla="*/ 24 h 142"/>
                <a:gd name="T48" fmla="*/ 138 w 174"/>
                <a:gd name="T49" fmla="*/ 16 h 142"/>
                <a:gd name="T50" fmla="*/ 138 w 174"/>
                <a:gd name="T51" fmla="*/ 16 h 142"/>
                <a:gd name="T52" fmla="*/ 138 w 174"/>
                <a:gd name="T53" fmla="*/ 14 h 142"/>
                <a:gd name="T54" fmla="*/ 134 w 174"/>
                <a:gd name="T55" fmla="*/ 14 h 142"/>
                <a:gd name="T56" fmla="*/ 124 w 174"/>
                <a:gd name="T57" fmla="*/ 12 h 142"/>
                <a:gd name="T58" fmla="*/ 122 w 174"/>
                <a:gd name="T59" fmla="*/ 12 h 142"/>
                <a:gd name="T60" fmla="*/ 122 w 174"/>
                <a:gd name="T61" fmla="*/ 0 h 142"/>
                <a:gd name="T62" fmla="*/ 174 w 174"/>
                <a:gd name="T63" fmla="*/ 0 h 142"/>
                <a:gd name="T64" fmla="*/ 174 w 174"/>
                <a:gd name="T65" fmla="*/ 12 h 142"/>
                <a:gd name="T66" fmla="*/ 172 w 174"/>
                <a:gd name="T67" fmla="*/ 12 h 142"/>
                <a:gd name="T68" fmla="*/ 172 w 174"/>
                <a:gd name="T69" fmla="*/ 12 h 142"/>
                <a:gd name="T70" fmla="*/ 164 w 174"/>
                <a:gd name="T71" fmla="*/ 14 h 142"/>
                <a:gd name="T72" fmla="*/ 158 w 174"/>
                <a:gd name="T73" fmla="*/ 16 h 142"/>
                <a:gd name="T74" fmla="*/ 158 w 174"/>
                <a:gd name="T75" fmla="*/ 16 h 142"/>
                <a:gd name="T76" fmla="*/ 154 w 174"/>
                <a:gd name="T77" fmla="*/ 22 h 142"/>
                <a:gd name="T78" fmla="*/ 146 w 174"/>
                <a:gd name="T79" fmla="*/ 38 h 142"/>
                <a:gd name="T80" fmla="*/ 92 w 174"/>
                <a:gd name="T81" fmla="*/ 142 h 142"/>
                <a:gd name="T82" fmla="*/ 82 w 174"/>
                <a:gd name="T8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" h="142">
                  <a:moveTo>
                    <a:pt x="82" y="142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24"/>
                  </a:lnTo>
                  <a:lnTo>
                    <a:pt x="72" y="38"/>
                  </a:lnTo>
                  <a:lnTo>
                    <a:pt x="100" y="9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6" y="24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0"/>
                  </a:lnTo>
                  <a:lnTo>
                    <a:pt x="174" y="0"/>
                  </a:lnTo>
                  <a:lnTo>
                    <a:pt x="174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64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22"/>
                  </a:lnTo>
                  <a:lnTo>
                    <a:pt x="146" y="38"/>
                  </a:lnTo>
                  <a:lnTo>
                    <a:pt x="92" y="142"/>
                  </a:lnTo>
                  <a:lnTo>
                    <a:pt x="8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525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0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4 w 128"/>
                <a:gd name="T11" fmla="*/ 104 h 148"/>
                <a:gd name="T12" fmla="*/ 0 w 128"/>
                <a:gd name="T13" fmla="*/ 72 h 148"/>
                <a:gd name="T14" fmla="*/ 0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18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38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6 w 128"/>
                <a:gd name="T43" fmla="*/ 128 h 148"/>
                <a:gd name="T44" fmla="*/ 88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4" y="104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6" y="126"/>
                  </a:lnTo>
                  <a:lnTo>
                    <a:pt x="76" y="128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106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4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5395" y="2007"/>
              <a:ext cx="112" cy="146"/>
            </a:xfrm>
            <a:custGeom>
              <a:avLst/>
              <a:gdLst>
                <a:gd name="T0" fmla="*/ 58 w 112"/>
                <a:gd name="T1" fmla="*/ 44 h 146"/>
                <a:gd name="T2" fmla="*/ 58 w 112"/>
                <a:gd name="T3" fmla="*/ 108 h 146"/>
                <a:gd name="T4" fmla="*/ 58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2 w 112"/>
                <a:gd name="T17" fmla="*/ 134 h 146"/>
                <a:gd name="T18" fmla="*/ 82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2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2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58 w 112"/>
                <a:gd name="T57" fmla="*/ 4 h 146"/>
                <a:gd name="T58" fmla="*/ 58 w 112"/>
                <a:gd name="T59" fmla="*/ 30 h 146"/>
                <a:gd name="T60" fmla="*/ 58 w 112"/>
                <a:gd name="T61" fmla="*/ 30 h 146"/>
                <a:gd name="T62" fmla="*/ 68 w 112"/>
                <a:gd name="T63" fmla="*/ 18 h 146"/>
                <a:gd name="T64" fmla="*/ 78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58 w 112"/>
                <a:gd name="T99" fmla="*/ 44 h 146"/>
                <a:gd name="T100" fmla="*/ 58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5525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18 w 114"/>
                <a:gd name="T5" fmla="*/ 118 h 148"/>
                <a:gd name="T6" fmla="*/ 22 w 114"/>
                <a:gd name="T7" fmla="*/ 126 h 148"/>
                <a:gd name="T8" fmla="*/ 34 w 114"/>
                <a:gd name="T9" fmla="*/ 134 h 148"/>
                <a:gd name="T10" fmla="*/ 52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4 w 114"/>
                <a:gd name="T19" fmla="*/ 108 h 148"/>
                <a:gd name="T20" fmla="*/ 62 w 114"/>
                <a:gd name="T21" fmla="*/ 96 h 148"/>
                <a:gd name="T22" fmla="*/ 40 w 114"/>
                <a:gd name="T23" fmla="*/ 86 h 148"/>
                <a:gd name="T24" fmla="*/ 22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0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08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4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4" y="134"/>
                  </a:lnTo>
                  <a:lnTo>
                    <a:pt x="44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8"/>
                  </a:lnTo>
                  <a:lnTo>
                    <a:pt x="70" y="102"/>
                  </a:lnTo>
                  <a:lnTo>
                    <a:pt x="62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2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0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2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08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4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0"/>
            <p:cNvSpPr>
              <a:spLocks noEditPoints="1"/>
            </p:cNvSpPr>
            <p:nvPr/>
          </p:nvSpPr>
          <p:spPr bwMode="auto">
            <a:xfrm>
              <a:off x="5655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1"/>
            <p:cNvSpPr>
              <a:spLocks/>
            </p:cNvSpPr>
            <p:nvPr/>
          </p:nvSpPr>
          <p:spPr bwMode="auto">
            <a:xfrm>
              <a:off x="5745" y="1981"/>
              <a:ext cx="252" cy="222"/>
            </a:xfrm>
            <a:custGeom>
              <a:avLst/>
              <a:gdLst>
                <a:gd name="T0" fmla="*/ 56 w 252"/>
                <a:gd name="T1" fmla="*/ 42 h 222"/>
                <a:gd name="T2" fmla="*/ 56 w 252"/>
                <a:gd name="T3" fmla="*/ 128 h 222"/>
                <a:gd name="T4" fmla="*/ 60 w 252"/>
                <a:gd name="T5" fmla="*/ 154 h 222"/>
                <a:gd name="T6" fmla="*/ 62 w 252"/>
                <a:gd name="T7" fmla="*/ 156 h 222"/>
                <a:gd name="T8" fmla="*/ 74 w 252"/>
                <a:gd name="T9" fmla="*/ 160 h 222"/>
                <a:gd name="T10" fmla="*/ 82 w 252"/>
                <a:gd name="T11" fmla="*/ 158 h 222"/>
                <a:gd name="T12" fmla="*/ 88 w 252"/>
                <a:gd name="T13" fmla="*/ 170 h 222"/>
                <a:gd name="T14" fmla="*/ 76 w 252"/>
                <a:gd name="T15" fmla="*/ 174 h 222"/>
                <a:gd name="T16" fmla="*/ 66 w 252"/>
                <a:gd name="T17" fmla="*/ 174 h 222"/>
                <a:gd name="T18" fmla="*/ 44 w 252"/>
                <a:gd name="T19" fmla="*/ 172 h 222"/>
                <a:gd name="T20" fmla="*/ 30 w 252"/>
                <a:gd name="T21" fmla="*/ 162 h 222"/>
                <a:gd name="T22" fmla="*/ 24 w 252"/>
                <a:gd name="T23" fmla="*/ 156 h 222"/>
                <a:gd name="T24" fmla="*/ 18 w 252"/>
                <a:gd name="T25" fmla="*/ 138 h 222"/>
                <a:gd name="T26" fmla="*/ 18 w 252"/>
                <a:gd name="T27" fmla="*/ 42 h 222"/>
                <a:gd name="T28" fmla="*/ 0 w 252"/>
                <a:gd name="T29" fmla="*/ 30 h 222"/>
                <a:gd name="T30" fmla="*/ 18 w 252"/>
                <a:gd name="T31" fmla="*/ 6 h 222"/>
                <a:gd name="T32" fmla="*/ 56 w 252"/>
                <a:gd name="T33" fmla="*/ 30 h 222"/>
                <a:gd name="T34" fmla="*/ 160 w 252"/>
                <a:gd name="T35" fmla="*/ 42 h 222"/>
                <a:gd name="T36" fmla="*/ 158 w 252"/>
                <a:gd name="T37" fmla="*/ 42 h 222"/>
                <a:gd name="T38" fmla="*/ 142 w 252"/>
                <a:gd name="T39" fmla="*/ 44 h 222"/>
                <a:gd name="T40" fmla="*/ 142 w 252"/>
                <a:gd name="T41" fmla="*/ 46 h 222"/>
                <a:gd name="T42" fmla="*/ 176 w 252"/>
                <a:gd name="T43" fmla="*/ 126 h 222"/>
                <a:gd name="T44" fmla="*/ 208 w 252"/>
                <a:gd name="T45" fmla="*/ 66 h 222"/>
                <a:gd name="T46" fmla="*/ 216 w 252"/>
                <a:gd name="T47" fmla="*/ 46 h 222"/>
                <a:gd name="T48" fmla="*/ 216 w 252"/>
                <a:gd name="T49" fmla="*/ 44 h 222"/>
                <a:gd name="T50" fmla="*/ 204 w 252"/>
                <a:gd name="T51" fmla="*/ 42 h 222"/>
                <a:gd name="T52" fmla="*/ 202 w 252"/>
                <a:gd name="T53" fmla="*/ 30 h 222"/>
                <a:gd name="T54" fmla="*/ 252 w 252"/>
                <a:gd name="T55" fmla="*/ 42 h 222"/>
                <a:gd name="T56" fmla="*/ 250 w 252"/>
                <a:gd name="T57" fmla="*/ 42 h 222"/>
                <a:gd name="T58" fmla="*/ 236 w 252"/>
                <a:gd name="T59" fmla="*/ 46 h 222"/>
                <a:gd name="T60" fmla="*/ 222 w 252"/>
                <a:gd name="T61" fmla="*/ 66 h 222"/>
                <a:gd name="T62" fmla="*/ 106 w 252"/>
                <a:gd name="T63" fmla="*/ 222 h 222"/>
                <a:gd name="T64" fmla="*/ 106 w 252"/>
                <a:gd name="T65" fmla="*/ 66 h 222"/>
                <a:gd name="T66" fmla="*/ 94 w 252"/>
                <a:gd name="T67" fmla="*/ 46 h 222"/>
                <a:gd name="T68" fmla="*/ 92 w 252"/>
                <a:gd name="T69" fmla="*/ 44 h 222"/>
                <a:gd name="T70" fmla="*/ 86 w 252"/>
                <a:gd name="T7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22">
                  <a:moveTo>
                    <a:pt x="86" y="42"/>
                  </a:move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4" y="158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76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160" y="30"/>
                  </a:lnTo>
                  <a:lnTo>
                    <a:pt x="160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46" y="42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50" y="66"/>
                  </a:lnTo>
                  <a:lnTo>
                    <a:pt x="176" y="12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14" y="52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4" y="42"/>
                  </a:lnTo>
                  <a:lnTo>
                    <a:pt x="204" y="42"/>
                  </a:lnTo>
                  <a:lnTo>
                    <a:pt x="202" y="42"/>
                  </a:lnTo>
                  <a:lnTo>
                    <a:pt x="202" y="30"/>
                  </a:lnTo>
                  <a:lnTo>
                    <a:pt x="252" y="30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50" y="42"/>
                  </a:lnTo>
                  <a:lnTo>
                    <a:pt x="240" y="42"/>
                  </a:lnTo>
                  <a:lnTo>
                    <a:pt x="236" y="46"/>
                  </a:lnTo>
                  <a:lnTo>
                    <a:pt x="236" y="46"/>
                  </a:lnTo>
                  <a:lnTo>
                    <a:pt x="222" y="66"/>
                  </a:lnTo>
                  <a:lnTo>
                    <a:pt x="140" y="222"/>
                  </a:lnTo>
                  <a:lnTo>
                    <a:pt x="106" y="222"/>
                  </a:lnTo>
                  <a:lnTo>
                    <a:pt x="154" y="170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2"/>
            <p:cNvSpPr>
              <a:spLocks/>
            </p:cNvSpPr>
            <p:nvPr/>
          </p:nvSpPr>
          <p:spPr bwMode="auto">
            <a:xfrm>
              <a:off x="2347" y="2265"/>
              <a:ext cx="110" cy="116"/>
            </a:xfrm>
            <a:custGeom>
              <a:avLst/>
              <a:gdLst>
                <a:gd name="T0" fmla="*/ 30 w 110"/>
                <a:gd name="T1" fmla="*/ 64 h 116"/>
                <a:gd name="T2" fmla="*/ 14 w 110"/>
                <a:gd name="T3" fmla="*/ 22 h 116"/>
                <a:gd name="T4" fmla="*/ 14 w 110"/>
                <a:gd name="T5" fmla="*/ 22 h 116"/>
                <a:gd name="T6" fmla="*/ 8 w 110"/>
                <a:gd name="T7" fmla="*/ 8 h 116"/>
                <a:gd name="T8" fmla="*/ 8 w 110"/>
                <a:gd name="T9" fmla="*/ 8 h 116"/>
                <a:gd name="T10" fmla="*/ 2 w 110"/>
                <a:gd name="T11" fmla="*/ 6 h 116"/>
                <a:gd name="T12" fmla="*/ 0 w 110"/>
                <a:gd name="T13" fmla="*/ 6 h 116"/>
                <a:gd name="T14" fmla="*/ 2 w 110"/>
                <a:gd name="T15" fmla="*/ 0 h 116"/>
                <a:gd name="T16" fmla="*/ 48 w 110"/>
                <a:gd name="T17" fmla="*/ 0 h 116"/>
                <a:gd name="T18" fmla="*/ 46 w 110"/>
                <a:gd name="T19" fmla="*/ 6 h 116"/>
                <a:gd name="T20" fmla="*/ 44 w 110"/>
                <a:gd name="T21" fmla="*/ 6 h 116"/>
                <a:gd name="T22" fmla="*/ 44 w 110"/>
                <a:gd name="T23" fmla="*/ 6 h 116"/>
                <a:gd name="T24" fmla="*/ 38 w 110"/>
                <a:gd name="T25" fmla="*/ 8 h 116"/>
                <a:gd name="T26" fmla="*/ 36 w 110"/>
                <a:gd name="T27" fmla="*/ 10 h 116"/>
                <a:gd name="T28" fmla="*/ 36 w 110"/>
                <a:gd name="T29" fmla="*/ 10 h 116"/>
                <a:gd name="T30" fmla="*/ 40 w 110"/>
                <a:gd name="T31" fmla="*/ 22 h 116"/>
                <a:gd name="T32" fmla="*/ 52 w 110"/>
                <a:gd name="T33" fmla="*/ 54 h 116"/>
                <a:gd name="T34" fmla="*/ 78 w 110"/>
                <a:gd name="T35" fmla="*/ 22 h 116"/>
                <a:gd name="T36" fmla="*/ 78 w 110"/>
                <a:gd name="T37" fmla="*/ 22 h 116"/>
                <a:gd name="T38" fmla="*/ 84 w 110"/>
                <a:gd name="T39" fmla="*/ 14 h 116"/>
                <a:gd name="T40" fmla="*/ 86 w 110"/>
                <a:gd name="T41" fmla="*/ 10 h 116"/>
                <a:gd name="T42" fmla="*/ 86 w 110"/>
                <a:gd name="T43" fmla="*/ 10 h 116"/>
                <a:gd name="T44" fmla="*/ 86 w 110"/>
                <a:gd name="T45" fmla="*/ 8 h 116"/>
                <a:gd name="T46" fmla="*/ 80 w 110"/>
                <a:gd name="T47" fmla="*/ 6 h 116"/>
                <a:gd name="T48" fmla="*/ 80 w 110"/>
                <a:gd name="T49" fmla="*/ 6 h 116"/>
                <a:gd name="T50" fmla="*/ 80 w 110"/>
                <a:gd name="T51" fmla="*/ 0 h 116"/>
                <a:gd name="T52" fmla="*/ 110 w 110"/>
                <a:gd name="T53" fmla="*/ 0 h 116"/>
                <a:gd name="T54" fmla="*/ 110 w 110"/>
                <a:gd name="T55" fmla="*/ 6 h 116"/>
                <a:gd name="T56" fmla="*/ 108 w 110"/>
                <a:gd name="T57" fmla="*/ 6 h 116"/>
                <a:gd name="T58" fmla="*/ 108 w 110"/>
                <a:gd name="T59" fmla="*/ 6 h 116"/>
                <a:gd name="T60" fmla="*/ 104 w 110"/>
                <a:gd name="T61" fmla="*/ 8 h 116"/>
                <a:gd name="T62" fmla="*/ 104 w 110"/>
                <a:gd name="T63" fmla="*/ 8 h 116"/>
                <a:gd name="T64" fmla="*/ 100 w 110"/>
                <a:gd name="T65" fmla="*/ 8 h 116"/>
                <a:gd name="T66" fmla="*/ 98 w 110"/>
                <a:gd name="T67" fmla="*/ 12 h 116"/>
                <a:gd name="T68" fmla="*/ 98 w 110"/>
                <a:gd name="T69" fmla="*/ 12 h 116"/>
                <a:gd name="T70" fmla="*/ 88 w 110"/>
                <a:gd name="T71" fmla="*/ 22 h 116"/>
                <a:gd name="T72" fmla="*/ 56 w 110"/>
                <a:gd name="T73" fmla="*/ 64 h 116"/>
                <a:gd name="T74" fmla="*/ 50 w 110"/>
                <a:gd name="T75" fmla="*/ 94 h 116"/>
                <a:gd name="T76" fmla="*/ 50 w 110"/>
                <a:gd name="T77" fmla="*/ 94 h 116"/>
                <a:gd name="T78" fmla="*/ 48 w 110"/>
                <a:gd name="T79" fmla="*/ 106 h 116"/>
                <a:gd name="T80" fmla="*/ 48 w 110"/>
                <a:gd name="T81" fmla="*/ 106 h 116"/>
                <a:gd name="T82" fmla="*/ 50 w 110"/>
                <a:gd name="T83" fmla="*/ 108 h 116"/>
                <a:gd name="T84" fmla="*/ 50 w 110"/>
                <a:gd name="T85" fmla="*/ 108 h 116"/>
                <a:gd name="T86" fmla="*/ 60 w 110"/>
                <a:gd name="T87" fmla="*/ 110 h 116"/>
                <a:gd name="T88" fmla="*/ 62 w 110"/>
                <a:gd name="T89" fmla="*/ 110 h 116"/>
                <a:gd name="T90" fmla="*/ 60 w 110"/>
                <a:gd name="T91" fmla="*/ 116 h 116"/>
                <a:gd name="T92" fmla="*/ 6 w 110"/>
                <a:gd name="T93" fmla="*/ 116 h 116"/>
                <a:gd name="T94" fmla="*/ 8 w 110"/>
                <a:gd name="T95" fmla="*/ 110 h 116"/>
                <a:gd name="T96" fmla="*/ 8 w 110"/>
                <a:gd name="T97" fmla="*/ 110 h 116"/>
                <a:gd name="T98" fmla="*/ 8 w 110"/>
                <a:gd name="T99" fmla="*/ 110 h 116"/>
                <a:gd name="T100" fmla="*/ 16 w 110"/>
                <a:gd name="T101" fmla="*/ 108 h 116"/>
                <a:gd name="T102" fmla="*/ 20 w 110"/>
                <a:gd name="T103" fmla="*/ 108 h 116"/>
                <a:gd name="T104" fmla="*/ 20 w 110"/>
                <a:gd name="T105" fmla="*/ 108 h 116"/>
                <a:gd name="T106" fmla="*/ 26 w 110"/>
                <a:gd name="T107" fmla="*/ 94 h 116"/>
                <a:gd name="T108" fmla="*/ 30 w 110"/>
                <a:gd name="T10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116">
                  <a:moveTo>
                    <a:pt x="30" y="64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0" y="22"/>
                  </a:lnTo>
                  <a:lnTo>
                    <a:pt x="52" y="54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0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88" y="22"/>
                  </a:lnTo>
                  <a:lnTo>
                    <a:pt x="56" y="6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0" y="116"/>
                  </a:lnTo>
                  <a:lnTo>
                    <a:pt x="6" y="11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6" y="9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3"/>
            <p:cNvSpPr>
              <a:spLocks noEditPoints="1"/>
            </p:cNvSpPr>
            <p:nvPr/>
          </p:nvSpPr>
          <p:spPr bwMode="auto">
            <a:xfrm>
              <a:off x="243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8 w 90"/>
                <a:gd name="T5" fmla="*/ 18 h 90"/>
                <a:gd name="T6" fmla="*/ 28 w 90"/>
                <a:gd name="T7" fmla="*/ 10 h 90"/>
                <a:gd name="T8" fmla="*/ 48 w 90"/>
                <a:gd name="T9" fmla="*/ 0 h 90"/>
                <a:gd name="T10" fmla="*/ 60 w 90"/>
                <a:gd name="T11" fmla="*/ 0 h 90"/>
                <a:gd name="T12" fmla="*/ 78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8 w 90"/>
                <a:gd name="T21" fmla="*/ 50 h 90"/>
                <a:gd name="T22" fmla="*/ 76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2 w 90"/>
                <a:gd name="T29" fmla="*/ 90 h 90"/>
                <a:gd name="T30" fmla="*/ 8 w 90"/>
                <a:gd name="T31" fmla="*/ 84 h 90"/>
                <a:gd name="T32" fmla="*/ 6 w 90"/>
                <a:gd name="T33" fmla="*/ 78 h 90"/>
                <a:gd name="T34" fmla="*/ 0 w 90"/>
                <a:gd name="T35" fmla="*/ 62 h 90"/>
                <a:gd name="T36" fmla="*/ 26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4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6 w 90"/>
                <a:gd name="T53" fmla="*/ 22 h 90"/>
                <a:gd name="T54" fmla="*/ 64 w 90"/>
                <a:gd name="T55" fmla="*/ 14 h 90"/>
                <a:gd name="T56" fmla="*/ 54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6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82" y="6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6" y="78"/>
                  </a:lnTo>
                  <a:lnTo>
                    <a:pt x="56" y="86"/>
                  </a:lnTo>
                  <a:lnTo>
                    <a:pt x="44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6" y="58"/>
                  </a:moveTo>
                  <a:lnTo>
                    <a:pt x="26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4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4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40"/>
                  </a:lnTo>
                  <a:lnTo>
                    <a:pt x="26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4"/>
            <p:cNvSpPr>
              <a:spLocks/>
            </p:cNvSpPr>
            <p:nvPr/>
          </p:nvSpPr>
          <p:spPr bwMode="auto">
            <a:xfrm>
              <a:off x="2535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2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5"/>
            <p:cNvSpPr>
              <a:spLocks/>
            </p:cNvSpPr>
            <p:nvPr/>
          </p:nvSpPr>
          <p:spPr bwMode="auto">
            <a:xfrm>
              <a:off x="2637" y="2293"/>
              <a:ext cx="80" cy="88"/>
            </a:xfrm>
            <a:custGeom>
              <a:avLst/>
              <a:gdLst>
                <a:gd name="T0" fmla="*/ 0 w 80"/>
                <a:gd name="T1" fmla="*/ 88 h 88"/>
                <a:gd name="T2" fmla="*/ 12 w 80"/>
                <a:gd name="T3" fmla="*/ 24 h 88"/>
                <a:gd name="T4" fmla="*/ 12 w 80"/>
                <a:gd name="T5" fmla="*/ 24 h 88"/>
                <a:gd name="T6" fmla="*/ 14 w 80"/>
                <a:gd name="T7" fmla="*/ 14 h 88"/>
                <a:gd name="T8" fmla="*/ 14 w 80"/>
                <a:gd name="T9" fmla="*/ 14 h 88"/>
                <a:gd name="T10" fmla="*/ 12 w 80"/>
                <a:gd name="T11" fmla="*/ 12 h 88"/>
                <a:gd name="T12" fmla="*/ 12 w 80"/>
                <a:gd name="T13" fmla="*/ 10 h 88"/>
                <a:gd name="T14" fmla="*/ 4 w 80"/>
                <a:gd name="T15" fmla="*/ 10 h 88"/>
                <a:gd name="T16" fmla="*/ 2 w 80"/>
                <a:gd name="T17" fmla="*/ 10 h 88"/>
                <a:gd name="T18" fmla="*/ 4 w 80"/>
                <a:gd name="T19" fmla="*/ 2 h 88"/>
                <a:gd name="T20" fmla="*/ 40 w 80"/>
                <a:gd name="T21" fmla="*/ 2 h 88"/>
                <a:gd name="T22" fmla="*/ 32 w 80"/>
                <a:gd name="T23" fmla="*/ 38 h 88"/>
                <a:gd name="T24" fmla="*/ 32 w 80"/>
                <a:gd name="T25" fmla="*/ 38 h 88"/>
                <a:gd name="T26" fmla="*/ 42 w 80"/>
                <a:gd name="T27" fmla="*/ 22 h 88"/>
                <a:gd name="T28" fmla="*/ 52 w 80"/>
                <a:gd name="T29" fmla="*/ 10 h 88"/>
                <a:gd name="T30" fmla="*/ 52 w 80"/>
                <a:gd name="T31" fmla="*/ 10 h 88"/>
                <a:gd name="T32" fmla="*/ 64 w 80"/>
                <a:gd name="T33" fmla="*/ 2 h 88"/>
                <a:gd name="T34" fmla="*/ 70 w 80"/>
                <a:gd name="T35" fmla="*/ 0 h 88"/>
                <a:gd name="T36" fmla="*/ 74 w 80"/>
                <a:gd name="T37" fmla="*/ 0 h 88"/>
                <a:gd name="T38" fmla="*/ 74 w 80"/>
                <a:gd name="T39" fmla="*/ 0 h 88"/>
                <a:gd name="T40" fmla="*/ 80 w 80"/>
                <a:gd name="T41" fmla="*/ 2 h 88"/>
                <a:gd name="T42" fmla="*/ 72 w 80"/>
                <a:gd name="T43" fmla="*/ 24 h 88"/>
                <a:gd name="T44" fmla="*/ 72 w 80"/>
                <a:gd name="T45" fmla="*/ 24 h 88"/>
                <a:gd name="T46" fmla="*/ 66 w 80"/>
                <a:gd name="T47" fmla="*/ 20 h 88"/>
                <a:gd name="T48" fmla="*/ 66 w 80"/>
                <a:gd name="T49" fmla="*/ 20 h 88"/>
                <a:gd name="T50" fmla="*/ 58 w 80"/>
                <a:gd name="T51" fmla="*/ 24 h 88"/>
                <a:gd name="T52" fmla="*/ 50 w 80"/>
                <a:gd name="T53" fmla="*/ 30 h 88"/>
                <a:gd name="T54" fmla="*/ 40 w 80"/>
                <a:gd name="T55" fmla="*/ 40 h 88"/>
                <a:gd name="T56" fmla="*/ 30 w 80"/>
                <a:gd name="T57" fmla="*/ 54 h 88"/>
                <a:gd name="T58" fmla="*/ 22 w 80"/>
                <a:gd name="T59" fmla="*/ 88 h 88"/>
                <a:gd name="T60" fmla="*/ 0 w 80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2749" y="2265"/>
              <a:ext cx="110" cy="116"/>
            </a:xfrm>
            <a:custGeom>
              <a:avLst/>
              <a:gdLst>
                <a:gd name="T0" fmla="*/ 50 w 110"/>
                <a:gd name="T1" fmla="*/ 62 h 116"/>
                <a:gd name="T2" fmla="*/ 42 w 110"/>
                <a:gd name="T3" fmla="*/ 94 h 116"/>
                <a:gd name="T4" fmla="*/ 42 w 110"/>
                <a:gd name="T5" fmla="*/ 94 h 116"/>
                <a:gd name="T6" fmla="*/ 42 w 110"/>
                <a:gd name="T7" fmla="*/ 106 h 116"/>
                <a:gd name="T8" fmla="*/ 42 w 110"/>
                <a:gd name="T9" fmla="*/ 106 h 116"/>
                <a:gd name="T10" fmla="*/ 44 w 110"/>
                <a:gd name="T11" fmla="*/ 108 h 116"/>
                <a:gd name="T12" fmla="*/ 44 w 110"/>
                <a:gd name="T13" fmla="*/ 108 h 116"/>
                <a:gd name="T14" fmla="*/ 52 w 110"/>
                <a:gd name="T15" fmla="*/ 110 h 116"/>
                <a:gd name="T16" fmla="*/ 54 w 110"/>
                <a:gd name="T17" fmla="*/ 110 h 116"/>
                <a:gd name="T18" fmla="*/ 52 w 110"/>
                <a:gd name="T19" fmla="*/ 116 h 116"/>
                <a:gd name="T20" fmla="*/ 0 w 110"/>
                <a:gd name="T21" fmla="*/ 116 h 116"/>
                <a:gd name="T22" fmla="*/ 2 w 110"/>
                <a:gd name="T23" fmla="*/ 110 h 116"/>
                <a:gd name="T24" fmla="*/ 4 w 110"/>
                <a:gd name="T25" fmla="*/ 110 h 116"/>
                <a:gd name="T26" fmla="*/ 4 w 110"/>
                <a:gd name="T27" fmla="*/ 110 h 116"/>
                <a:gd name="T28" fmla="*/ 10 w 110"/>
                <a:gd name="T29" fmla="*/ 108 h 116"/>
                <a:gd name="T30" fmla="*/ 14 w 110"/>
                <a:gd name="T31" fmla="*/ 108 h 116"/>
                <a:gd name="T32" fmla="*/ 14 w 110"/>
                <a:gd name="T33" fmla="*/ 108 h 116"/>
                <a:gd name="T34" fmla="*/ 18 w 110"/>
                <a:gd name="T35" fmla="*/ 94 h 116"/>
                <a:gd name="T36" fmla="*/ 32 w 110"/>
                <a:gd name="T37" fmla="*/ 22 h 116"/>
                <a:gd name="T38" fmla="*/ 34 w 110"/>
                <a:gd name="T39" fmla="*/ 12 h 116"/>
                <a:gd name="T40" fmla="*/ 34 w 110"/>
                <a:gd name="T41" fmla="*/ 12 h 116"/>
                <a:gd name="T42" fmla="*/ 34 w 110"/>
                <a:gd name="T43" fmla="*/ 10 h 116"/>
                <a:gd name="T44" fmla="*/ 32 w 110"/>
                <a:gd name="T45" fmla="*/ 8 h 116"/>
                <a:gd name="T46" fmla="*/ 24 w 110"/>
                <a:gd name="T47" fmla="*/ 6 h 116"/>
                <a:gd name="T48" fmla="*/ 22 w 110"/>
                <a:gd name="T49" fmla="*/ 6 h 116"/>
                <a:gd name="T50" fmla="*/ 24 w 110"/>
                <a:gd name="T51" fmla="*/ 0 h 116"/>
                <a:gd name="T52" fmla="*/ 110 w 110"/>
                <a:gd name="T53" fmla="*/ 0 h 116"/>
                <a:gd name="T54" fmla="*/ 106 w 110"/>
                <a:gd name="T55" fmla="*/ 22 h 116"/>
                <a:gd name="T56" fmla="*/ 94 w 110"/>
                <a:gd name="T57" fmla="*/ 22 h 116"/>
                <a:gd name="T58" fmla="*/ 94 w 110"/>
                <a:gd name="T59" fmla="*/ 20 h 116"/>
                <a:gd name="T60" fmla="*/ 94 w 110"/>
                <a:gd name="T61" fmla="*/ 20 h 116"/>
                <a:gd name="T62" fmla="*/ 96 w 110"/>
                <a:gd name="T63" fmla="*/ 12 h 116"/>
                <a:gd name="T64" fmla="*/ 96 w 110"/>
                <a:gd name="T65" fmla="*/ 12 h 116"/>
                <a:gd name="T66" fmla="*/ 96 w 110"/>
                <a:gd name="T67" fmla="*/ 10 h 116"/>
                <a:gd name="T68" fmla="*/ 94 w 110"/>
                <a:gd name="T69" fmla="*/ 8 h 116"/>
                <a:gd name="T70" fmla="*/ 84 w 110"/>
                <a:gd name="T71" fmla="*/ 8 h 116"/>
                <a:gd name="T72" fmla="*/ 60 w 110"/>
                <a:gd name="T73" fmla="*/ 8 h 116"/>
                <a:gd name="T74" fmla="*/ 50 w 110"/>
                <a:gd name="T75" fmla="*/ 54 h 116"/>
                <a:gd name="T76" fmla="*/ 66 w 110"/>
                <a:gd name="T77" fmla="*/ 54 h 116"/>
                <a:gd name="T78" fmla="*/ 66 w 110"/>
                <a:gd name="T79" fmla="*/ 54 h 116"/>
                <a:gd name="T80" fmla="*/ 78 w 110"/>
                <a:gd name="T81" fmla="*/ 54 h 116"/>
                <a:gd name="T82" fmla="*/ 78 w 110"/>
                <a:gd name="T83" fmla="*/ 54 h 116"/>
                <a:gd name="T84" fmla="*/ 80 w 110"/>
                <a:gd name="T85" fmla="*/ 50 h 116"/>
                <a:gd name="T86" fmla="*/ 80 w 110"/>
                <a:gd name="T87" fmla="*/ 50 h 116"/>
                <a:gd name="T88" fmla="*/ 80 w 110"/>
                <a:gd name="T89" fmla="*/ 46 h 116"/>
                <a:gd name="T90" fmla="*/ 82 w 110"/>
                <a:gd name="T91" fmla="*/ 46 h 116"/>
                <a:gd name="T92" fmla="*/ 90 w 110"/>
                <a:gd name="T93" fmla="*/ 46 h 116"/>
                <a:gd name="T94" fmla="*/ 84 w 110"/>
                <a:gd name="T95" fmla="*/ 70 h 116"/>
                <a:gd name="T96" fmla="*/ 76 w 110"/>
                <a:gd name="T97" fmla="*/ 70 h 116"/>
                <a:gd name="T98" fmla="*/ 76 w 110"/>
                <a:gd name="T99" fmla="*/ 70 h 116"/>
                <a:gd name="T100" fmla="*/ 76 w 110"/>
                <a:gd name="T101" fmla="*/ 70 h 116"/>
                <a:gd name="T102" fmla="*/ 76 w 110"/>
                <a:gd name="T103" fmla="*/ 66 h 116"/>
                <a:gd name="T104" fmla="*/ 76 w 110"/>
                <a:gd name="T105" fmla="*/ 66 h 116"/>
                <a:gd name="T106" fmla="*/ 78 w 110"/>
                <a:gd name="T107" fmla="*/ 64 h 116"/>
                <a:gd name="T108" fmla="*/ 78 w 110"/>
                <a:gd name="T109" fmla="*/ 64 h 116"/>
                <a:gd name="T110" fmla="*/ 74 w 110"/>
                <a:gd name="T111" fmla="*/ 62 h 116"/>
                <a:gd name="T112" fmla="*/ 66 w 110"/>
                <a:gd name="T113" fmla="*/ 62 h 116"/>
                <a:gd name="T114" fmla="*/ 50 w 110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16">
                  <a:moveTo>
                    <a:pt x="50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8" y="94"/>
                  </a:lnTo>
                  <a:lnTo>
                    <a:pt x="32" y="2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10" y="0"/>
                  </a:lnTo>
                  <a:lnTo>
                    <a:pt x="106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84" y="8"/>
                  </a:lnTo>
                  <a:lnTo>
                    <a:pt x="60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8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4" y="62"/>
                  </a:lnTo>
                  <a:lnTo>
                    <a:pt x="66" y="62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7"/>
            <p:cNvSpPr>
              <a:spLocks/>
            </p:cNvSpPr>
            <p:nvPr/>
          </p:nvSpPr>
          <p:spPr bwMode="auto">
            <a:xfrm>
              <a:off x="2857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8"/>
            <p:cNvSpPr>
              <a:spLocks/>
            </p:cNvSpPr>
            <p:nvPr/>
          </p:nvSpPr>
          <p:spPr bwMode="auto">
            <a:xfrm>
              <a:off x="2959" y="2275"/>
              <a:ext cx="58" cy="108"/>
            </a:xfrm>
            <a:custGeom>
              <a:avLst/>
              <a:gdLst>
                <a:gd name="T0" fmla="*/ 56 w 58"/>
                <a:gd name="T1" fmla="*/ 28 h 108"/>
                <a:gd name="T2" fmla="*/ 36 w 58"/>
                <a:gd name="T3" fmla="*/ 28 h 108"/>
                <a:gd name="T4" fmla="*/ 26 w 58"/>
                <a:gd name="T5" fmla="*/ 78 h 108"/>
                <a:gd name="T6" fmla="*/ 26 w 58"/>
                <a:gd name="T7" fmla="*/ 78 h 108"/>
                <a:gd name="T8" fmla="*/ 26 w 58"/>
                <a:gd name="T9" fmla="*/ 90 h 108"/>
                <a:gd name="T10" fmla="*/ 26 w 58"/>
                <a:gd name="T11" fmla="*/ 90 h 108"/>
                <a:gd name="T12" fmla="*/ 26 w 58"/>
                <a:gd name="T13" fmla="*/ 94 h 108"/>
                <a:gd name="T14" fmla="*/ 28 w 58"/>
                <a:gd name="T15" fmla="*/ 96 h 108"/>
                <a:gd name="T16" fmla="*/ 28 w 58"/>
                <a:gd name="T17" fmla="*/ 96 h 108"/>
                <a:gd name="T18" fmla="*/ 30 w 58"/>
                <a:gd name="T19" fmla="*/ 98 h 108"/>
                <a:gd name="T20" fmla="*/ 34 w 58"/>
                <a:gd name="T21" fmla="*/ 98 h 108"/>
                <a:gd name="T22" fmla="*/ 34 w 58"/>
                <a:gd name="T23" fmla="*/ 98 h 108"/>
                <a:gd name="T24" fmla="*/ 42 w 58"/>
                <a:gd name="T25" fmla="*/ 96 h 108"/>
                <a:gd name="T26" fmla="*/ 42 w 58"/>
                <a:gd name="T27" fmla="*/ 106 h 108"/>
                <a:gd name="T28" fmla="*/ 42 w 58"/>
                <a:gd name="T29" fmla="*/ 106 h 108"/>
                <a:gd name="T30" fmla="*/ 32 w 58"/>
                <a:gd name="T31" fmla="*/ 108 h 108"/>
                <a:gd name="T32" fmla="*/ 24 w 58"/>
                <a:gd name="T33" fmla="*/ 108 h 108"/>
                <a:gd name="T34" fmla="*/ 24 w 58"/>
                <a:gd name="T35" fmla="*/ 108 h 108"/>
                <a:gd name="T36" fmla="*/ 14 w 58"/>
                <a:gd name="T37" fmla="*/ 108 h 108"/>
                <a:gd name="T38" fmla="*/ 8 w 58"/>
                <a:gd name="T39" fmla="*/ 104 h 108"/>
                <a:gd name="T40" fmla="*/ 8 w 58"/>
                <a:gd name="T41" fmla="*/ 104 h 108"/>
                <a:gd name="T42" fmla="*/ 2 w 58"/>
                <a:gd name="T43" fmla="*/ 98 h 108"/>
                <a:gd name="T44" fmla="*/ 2 w 58"/>
                <a:gd name="T45" fmla="*/ 90 h 108"/>
                <a:gd name="T46" fmla="*/ 2 w 58"/>
                <a:gd name="T47" fmla="*/ 90 h 108"/>
                <a:gd name="T48" fmla="*/ 2 w 58"/>
                <a:gd name="T49" fmla="*/ 80 h 108"/>
                <a:gd name="T50" fmla="*/ 14 w 58"/>
                <a:gd name="T51" fmla="*/ 28 h 108"/>
                <a:gd name="T52" fmla="*/ 0 w 58"/>
                <a:gd name="T53" fmla="*/ 28 h 108"/>
                <a:gd name="T54" fmla="*/ 2 w 58"/>
                <a:gd name="T55" fmla="*/ 20 h 108"/>
                <a:gd name="T56" fmla="*/ 14 w 58"/>
                <a:gd name="T57" fmla="*/ 20 h 108"/>
                <a:gd name="T58" fmla="*/ 18 w 58"/>
                <a:gd name="T59" fmla="*/ 4 h 108"/>
                <a:gd name="T60" fmla="*/ 42 w 58"/>
                <a:gd name="T61" fmla="*/ 0 h 108"/>
                <a:gd name="T62" fmla="*/ 38 w 58"/>
                <a:gd name="T63" fmla="*/ 20 h 108"/>
                <a:gd name="T64" fmla="*/ 58 w 58"/>
                <a:gd name="T65" fmla="*/ 20 h 108"/>
                <a:gd name="T66" fmla="*/ 56 w 58"/>
                <a:gd name="T67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108">
                  <a:moveTo>
                    <a:pt x="56" y="28"/>
                  </a:moveTo>
                  <a:lnTo>
                    <a:pt x="36" y="2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2" y="9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14" y="10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0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14" y="20"/>
                  </a:lnTo>
                  <a:lnTo>
                    <a:pt x="18" y="4"/>
                  </a:lnTo>
                  <a:lnTo>
                    <a:pt x="42" y="0"/>
                  </a:lnTo>
                  <a:lnTo>
                    <a:pt x="38" y="20"/>
                  </a:lnTo>
                  <a:lnTo>
                    <a:pt x="58" y="20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9"/>
            <p:cNvSpPr>
              <a:spLocks/>
            </p:cNvSpPr>
            <p:nvPr/>
          </p:nvSpPr>
          <p:spPr bwMode="auto">
            <a:xfrm>
              <a:off x="3021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123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2 w 82"/>
                <a:gd name="T23" fmla="*/ 38 h 88"/>
                <a:gd name="T24" fmla="*/ 32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2 w 82"/>
                <a:gd name="T43" fmla="*/ 24 h 88"/>
                <a:gd name="T44" fmla="*/ 72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2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 noEditPoints="1"/>
            </p:cNvSpPr>
            <p:nvPr/>
          </p:nvSpPr>
          <p:spPr bwMode="auto">
            <a:xfrm>
              <a:off x="3197" y="2293"/>
              <a:ext cx="80" cy="90"/>
            </a:xfrm>
            <a:custGeom>
              <a:avLst/>
              <a:gdLst>
                <a:gd name="T0" fmla="*/ 76 w 80"/>
                <a:gd name="T1" fmla="*/ 78 h 90"/>
                <a:gd name="T2" fmla="*/ 52 w 80"/>
                <a:gd name="T3" fmla="*/ 88 h 90"/>
                <a:gd name="T4" fmla="*/ 32 w 80"/>
                <a:gd name="T5" fmla="*/ 90 h 90"/>
                <a:gd name="T6" fmla="*/ 18 w 80"/>
                <a:gd name="T7" fmla="*/ 88 h 90"/>
                <a:gd name="T8" fmla="*/ 8 w 80"/>
                <a:gd name="T9" fmla="*/ 82 h 90"/>
                <a:gd name="T10" fmla="*/ 4 w 80"/>
                <a:gd name="T11" fmla="*/ 78 h 90"/>
                <a:gd name="T12" fmla="*/ 0 w 80"/>
                <a:gd name="T13" fmla="*/ 62 h 90"/>
                <a:gd name="T14" fmla="*/ 2 w 80"/>
                <a:gd name="T15" fmla="*/ 50 h 90"/>
                <a:gd name="T16" fmla="*/ 10 w 80"/>
                <a:gd name="T17" fmla="*/ 28 h 90"/>
                <a:gd name="T18" fmla="*/ 18 w 80"/>
                <a:gd name="T19" fmla="*/ 18 h 90"/>
                <a:gd name="T20" fmla="*/ 36 w 80"/>
                <a:gd name="T21" fmla="*/ 4 h 90"/>
                <a:gd name="T22" fmla="*/ 58 w 80"/>
                <a:gd name="T23" fmla="*/ 0 h 90"/>
                <a:gd name="T24" fmla="*/ 66 w 80"/>
                <a:gd name="T25" fmla="*/ 2 h 90"/>
                <a:gd name="T26" fmla="*/ 74 w 80"/>
                <a:gd name="T27" fmla="*/ 4 h 90"/>
                <a:gd name="T28" fmla="*/ 80 w 80"/>
                <a:gd name="T29" fmla="*/ 18 h 90"/>
                <a:gd name="T30" fmla="*/ 78 w 80"/>
                <a:gd name="T31" fmla="*/ 24 h 90"/>
                <a:gd name="T32" fmla="*/ 70 w 80"/>
                <a:gd name="T33" fmla="*/ 38 h 90"/>
                <a:gd name="T34" fmla="*/ 62 w 80"/>
                <a:gd name="T35" fmla="*/ 44 h 90"/>
                <a:gd name="T36" fmla="*/ 46 w 80"/>
                <a:gd name="T37" fmla="*/ 52 h 90"/>
                <a:gd name="T38" fmla="*/ 24 w 80"/>
                <a:gd name="T39" fmla="*/ 54 h 90"/>
                <a:gd name="T40" fmla="*/ 24 w 80"/>
                <a:gd name="T41" fmla="*/ 58 h 90"/>
                <a:gd name="T42" fmla="*/ 26 w 80"/>
                <a:gd name="T43" fmla="*/ 66 h 90"/>
                <a:gd name="T44" fmla="*/ 30 w 80"/>
                <a:gd name="T45" fmla="*/ 74 h 90"/>
                <a:gd name="T46" fmla="*/ 44 w 80"/>
                <a:gd name="T47" fmla="*/ 78 h 90"/>
                <a:gd name="T48" fmla="*/ 50 w 80"/>
                <a:gd name="T49" fmla="*/ 78 h 90"/>
                <a:gd name="T50" fmla="*/ 78 w 80"/>
                <a:gd name="T51" fmla="*/ 68 h 90"/>
                <a:gd name="T52" fmla="*/ 26 w 80"/>
                <a:gd name="T53" fmla="*/ 48 h 90"/>
                <a:gd name="T54" fmla="*/ 38 w 80"/>
                <a:gd name="T55" fmla="*/ 46 h 90"/>
                <a:gd name="T56" fmla="*/ 48 w 80"/>
                <a:gd name="T57" fmla="*/ 40 h 90"/>
                <a:gd name="T58" fmla="*/ 56 w 80"/>
                <a:gd name="T59" fmla="*/ 28 h 90"/>
                <a:gd name="T60" fmla="*/ 58 w 80"/>
                <a:gd name="T61" fmla="*/ 22 h 90"/>
                <a:gd name="T62" fmla="*/ 54 w 80"/>
                <a:gd name="T63" fmla="*/ 12 h 90"/>
                <a:gd name="T64" fmla="*/ 52 w 80"/>
                <a:gd name="T65" fmla="*/ 10 h 90"/>
                <a:gd name="T66" fmla="*/ 48 w 80"/>
                <a:gd name="T67" fmla="*/ 8 h 90"/>
                <a:gd name="T68" fmla="*/ 40 w 80"/>
                <a:gd name="T69" fmla="*/ 12 h 90"/>
                <a:gd name="T70" fmla="*/ 34 w 80"/>
                <a:gd name="T71" fmla="*/ 20 h 90"/>
                <a:gd name="T72" fmla="*/ 26 w 80"/>
                <a:gd name="T73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0">
                  <a:moveTo>
                    <a:pt x="78" y="68"/>
                  </a:moveTo>
                  <a:lnTo>
                    <a:pt x="76" y="78"/>
                  </a:lnTo>
                  <a:lnTo>
                    <a:pt x="76" y="78"/>
                  </a:lnTo>
                  <a:lnTo>
                    <a:pt x="52" y="88"/>
                  </a:lnTo>
                  <a:lnTo>
                    <a:pt x="4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14" y="86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1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78" y="24"/>
                  </a:lnTo>
                  <a:lnTo>
                    <a:pt x="76" y="32"/>
                  </a:lnTo>
                  <a:lnTo>
                    <a:pt x="70" y="3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4" y="48"/>
                  </a:lnTo>
                  <a:lnTo>
                    <a:pt x="46" y="52"/>
                  </a:lnTo>
                  <a:lnTo>
                    <a:pt x="3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66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8" y="76"/>
                  </a:lnTo>
                  <a:lnTo>
                    <a:pt x="78" y="68"/>
                  </a:lnTo>
                  <a:lnTo>
                    <a:pt x="78" y="68"/>
                  </a:lnTo>
                  <a:close/>
                  <a:moveTo>
                    <a:pt x="26" y="48"/>
                  </a:moveTo>
                  <a:lnTo>
                    <a:pt x="26" y="48"/>
                  </a:lnTo>
                  <a:lnTo>
                    <a:pt x="38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0" y="1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3287" y="2357"/>
              <a:ext cx="32" cy="24"/>
            </a:xfrm>
            <a:custGeom>
              <a:avLst/>
              <a:gdLst>
                <a:gd name="T0" fmla="*/ 26 w 32"/>
                <a:gd name="T1" fmla="*/ 24 h 24"/>
                <a:gd name="T2" fmla="*/ 0 w 32"/>
                <a:gd name="T3" fmla="*/ 24 h 24"/>
                <a:gd name="T4" fmla="*/ 6 w 32"/>
                <a:gd name="T5" fmla="*/ 0 h 24"/>
                <a:gd name="T6" fmla="*/ 32 w 32"/>
                <a:gd name="T7" fmla="*/ 0 h 24"/>
                <a:gd name="T8" fmla="*/ 26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2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71" y="2357"/>
              <a:ext cx="30" cy="24"/>
            </a:xfrm>
            <a:custGeom>
              <a:avLst/>
              <a:gdLst>
                <a:gd name="T0" fmla="*/ 26 w 30"/>
                <a:gd name="T1" fmla="*/ 24 h 24"/>
                <a:gd name="T2" fmla="*/ 0 w 30"/>
                <a:gd name="T3" fmla="*/ 24 h 24"/>
                <a:gd name="T4" fmla="*/ 6 w 30"/>
                <a:gd name="T5" fmla="*/ 0 h 24"/>
                <a:gd name="T6" fmla="*/ 30 w 30"/>
                <a:gd name="T7" fmla="*/ 0 h 24"/>
                <a:gd name="T8" fmla="*/ 26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4"/>
            <p:cNvSpPr>
              <a:spLocks noEditPoints="1"/>
            </p:cNvSpPr>
            <p:nvPr/>
          </p:nvSpPr>
          <p:spPr bwMode="auto">
            <a:xfrm>
              <a:off x="3367" y="2261"/>
              <a:ext cx="122" cy="124"/>
            </a:xfrm>
            <a:custGeom>
              <a:avLst/>
              <a:gdLst>
                <a:gd name="T0" fmla="*/ 46 w 122"/>
                <a:gd name="T1" fmla="*/ 124 h 124"/>
                <a:gd name="T2" fmla="*/ 26 w 122"/>
                <a:gd name="T3" fmla="*/ 120 h 124"/>
                <a:gd name="T4" fmla="*/ 12 w 122"/>
                <a:gd name="T5" fmla="*/ 112 h 124"/>
                <a:gd name="T6" fmla="*/ 6 w 122"/>
                <a:gd name="T7" fmla="*/ 106 h 124"/>
                <a:gd name="T8" fmla="*/ 0 w 122"/>
                <a:gd name="T9" fmla="*/ 90 h 124"/>
                <a:gd name="T10" fmla="*/ 0 w 122"/>
                <a:gd name="T11" fmla="*/ 80 h 124"/>
                <a:gd name="T12" fmla="*/ 6 w 122"/>
                <a:gd name="T13" fmla="*/ 50 h 124"/>
                <a:gd name="T14" fmla="*/ 22 w 122"/>
                <a:gd name="T15" fmla="*/ 24 h 124"/>
                <a:gd name="T16" fmla="*/ 34 w 122"/>
                <a:gd name="T17" fmla="*/ 14 h 124"/>
                <a:gd name="T18" fmla="*/ 62 w 122"/>
                <a:gd name="T19" fmla="*/ 2 h 124"/>
                <a:gd name="T20" fmla="*/ 76 w 122"/>
                <a:gd name="T21" fmla="*/ 0 h 124"/>
                <a:gd name="T22" fmla="*/ 96 w 122"/>
                <a:gd name="T23" fmla="*/ 4 h 124"/>
                <a:gd name="T24" fmla="*/ 110 w 122"/>
                <a:gd name="T25" fmla="*/ 12 h 124"/>
                <a:gd name="T26" fmla="*/ 116 w 122"/>
                <a:gd name="T27" fmla="*/ 18 h 124"/>
                <a:gd name="T28" fmla="*/ 122 w 122"/>
                <a:gd name="T29" fmla="*/ 34 h 124"/>
                <a:gd name="T30" fmla="*/ 122 w 122"/>
                <a:gd name="T31" fmla="*/ 44 h 124"/>
                <a:gd name="T32" fmla="*/ 118 w 122"/>
                <a:gd name="T33" fmla="*/ 74 h 124"/>
                <a:gd name="T34" fmla="*/ 100 w 122"/>
                <a:gd name="T35" fmla="*/ 100 h 124"/>
                <a:gd name="T36" fmla="*/ 88 w 122"/>
                <a:gd name="T37" fmla="*/ 110 h 124"/>
                <a:gd name="T38" fmla="*/ 60 w 122"/>
                <a:gd name="T39" fmla="*/ 122 h 124"/>
                <a:gd name="T40" fmla="*/ 46 w 122"/>
                <a:gd name="T41" fmla="*/ 124 h 124"/>
                <a:gd name="T42" fmla="*/ 50 w 122"/>
                <a:gd name="T43" fmla="*/ 116 h 124"/>
                <a:gd name="T44" fmla="*/ 68 w 122"/>
                <a:gd name="T45" fmla="*/ 110 h 124"/>
                <a:gd name="T46" fmla="*/ 84 w 122"/>
                <a:gd name="T47" fmla="*/ 94 h 124"/>
                <a:gd name="T48" fmla="*/ 90 w 122"/>
                <a:gd name="T49" fmla="*/ 84 h 124"/>
                <a:gd name="T50" fmla="*/ 96 w 122"/>
                <a:gd name="T51" fmla="*/ 58 h 124"/>
                <a:gd name="T52" fmla="*/ 98 w 122"/>
                <a:gd name="T53" fmla="*/ 44 h 124"/>
                <a:gd name="T54" fmla="*/ 90 w 122"/>
                <a:gd name="T55" fmla="*/ 18 h 124"/>
                <a:gd name="T56" fmla="*/ 88 w 122"/>
                <a:gd name="T57" fmla="*/ 14 h 124"/>
                <a:gd name="T58" fmla="*/ 78 w 122"/>
                <a:gd name="T59" fmla="*/ 10 h 124"/>
                <a:gd name="T60" fmla="*/ 72 w 122"/>
                <a:gd name="T61" fmla="*/ 8 h 124"/>
                <a:gd name="T62" fmla="*/ 54 w 122"/>
                <a:gd name="T63" fmla="*/ 14 h 124"/>
                <a:gd name="T64" fmla="*/ 40 w 122"/>
                <a:gd name="T65" fmla="*/ 30 h 124"/>
                <a:gd name="T66" fmla="*/ 34 w 122"/>
                <a:gd name="T67" fmla="*/ 42 h 124"/>
                <a:gd name="T68" fmla="*/ 26 w 122"/>
                <a:gd name="T69" fmla="*/ 68 h 124"/>
                <a:gd name="T70" fmla="*/ 26 w 122"/>
                <a:gd name="T71" fmla="*/ 82 h 124"/>
                <a:gd name="T72" fmla="*/ 32 w 122"/>
                <a:gd name="T73" fmla="*/ 108 h 124"/>
                <a:gd name="T74" fmla="*/ 36 w 122"/>
                <a:gd name="T75" fmla="*/ 112 h 124"/>
                <a:gd name="T76" fmla="*/ 50 w 122"/>
                <a:gd name="T7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24">
                  <a:moveTo>
                    <a:pt x="46" y="124"/>
                  </a:moveTo>
                  <a:lnTo>
                    <a:pt x="46" y="124"/>
                  </a:lnTo>
                  <a:lnTo>
                    <a:pt x="36" y="124"/>
                  </a:lnTo>
                  <a:lnTo>
                    <a:pt x="26" y="120"/>
                  </a:lnTo>
                  <a:lnTo>
                    <a:pt x="18" y="118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6" y="18"/>
                  </a:lnTo>
                  <a:lnTo>
                    <a:pt x="120" y="26"/>
                  </a:lnTo>
                  <a:lnTo>
                    <a:pt x="122" y="3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60"/>
                  </a:lnTo>
                  <a:lnTo>
                    <a:pt x="118" y="74"/>
                  </a:lnTo>
                  <a:lnTo>
                    <a:pt x="110" y="8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88" y="110"/>
                  </a:lnTo>
                  <a:lnTo>
                    <a:pt x="74" y="118"/>
                  </a:lnTo>
                  <a:lnTo>
                    <a:pt x="60" y="122"/>
                  </a:lnTo>
                  <a:lnTo>
                    <a:pt x="46" y="124"/>
                  </a:lnTo>
                  <a:lnTo>
                    <a:pt x="46" y="124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60" y="114"/>
                  </a:lnTo>
                  <a:lnTo>
                    <a:pt x="68" y="110"/>
                  </a:lnTo>
                  <a:lnTo>
                    <a:pt x="76" y="10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90" y="84"/>
                  </a:lnTo>
                  <a:lnTo>
                    <a:pt x="94" y="72"/>
                  </a:lnTo>
                  <a:lnTo>
                    <a:pt x="96" y="5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2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78" y="1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6" y="2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4" y="42"/>
                  </a:lnTo>
                  <a:lnTo>
                    <a:pt x="28" y="54"/>
                  </a:lnTo>
                  <a:lnTo>
                    <a:pt x="26" y="6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8" y="96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6" y="112"/>
                  </a:lnTo>
                  <a:lnTo>
                    <a:pt x="40" y="114"/>
                  </a:lnTo>
                  <a:lnTo>
                    <a:pt x="50" y="116"/>
                  </a:lnTo>
                  <a:lnTo>
                    <a:pt x="5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3501" y="2295"/>
              <a:ext cx="86" cy="88"/>
            </a:xfrm>
            <a:custGeom>
              <a:avLst/>
              <a:gdLst>
                <a:gd name="T0" fmla="*/ 46 w 86"/>
                <a:gd name="T1" fmla="*/ 86 h 88"/>
                <a:gd name="T2" fmla="*/ 54 w 86"/>
                <a:gd name="T3" fmla="*/ 50 h 88"/>
                <a:gd name="T4" fmla="*/ 54 w 86"/>
                <a:gd name="T5" fmla="*/ 50 h 88"/>
                <a:gd name="T6" fmla="*/ 44 w 86"/>
                <a:gd name="T7" fmla="*/ 66 h 88"/>
                <a:gd name="T8" fmla="*/ 34 w 86"/>
                <a:gd name="T9" fmla="*/ 78 h 88"/>
                <a:gd name="T10" fmla="*/ 34 w 86"/>
                <a:gd name="T11" fmla="*/ 78 h 88"/>
                <a:gd name="T12" fmla="*/ 24 w 86"/>
                <a:gd name="T13" fmla="*/ 86 h 88"/>
                <a:gd name="T14" fmla="*/ 18 w 86"/>
                <a:gd name="T15" fmla="*/ 88 h 88"/>
                <a:gd name="T16" fmla="*/ 14 w 86"/>
                <a:gd name="T17" fmla="*/ 88 h 88"/>
                <a:gd name="T18" fmla="*/ 14 w 86"/>
                <a:gd name="T19" fmla="*/ 88 h 88"/>
                <a:gd name="T20" fmla="*/ 8 w 86"/>
                <a:gd name="T21" fmla="*/ 88 h 88"/>
                <a:gd name="T22" fmla="*/ 4 w 86"/>
                <a:gd name="T23" fmla="*/ 84 h 88"/>
                <a:gd name="T24" fmla="*/ 4 w 86"/>
                <a:gd name="T25" fmla="*/ 84 h 88"/>
                <a:gd name="T26" fmla="*/ 0 w 86"/>
                <a:gd name="T27" fmla="*/ 80 h 88"/>
                <a:gd name="T28" fmla="*/ 0 w 86"/>
                <a:gd name="T29" fmla="*/ 74 h 88"/>
                <a:gd name="T30" fmla="*/ 0 w 86"/>
                <a:gd name="T31" fmla="*/ 74 h 88"/>
                <a:gd name="T32" fmla="*/ 0 w 86"/>
                <a:gd name="T33" fmla="*/ 62 h 88"/>
                <a:gd name="T34" fmla="*/ 8 w 86"/>
                <a:gd name="T35" fmla="*/ 22 h 88"/>
                <a:gd name="T36" fmla="*/ 10 w 86"/>
                <a:gd name="T37" fmla="*/ 12 h 88"/>
                <a:gd name="T38" fmla="*/ 10 w 86"/>
                <a:gd name="T39" fmla="*/ 12 h 88"/>
                <a:gd name="T40" fmla="*/ 10 w 86"/>
                <a:gd name="T41" fmla="*/ 10 h 88"/>
                <a:gd name="T42" fmla="*/ 8 w 86"/>
                <a:gd name="T43" fmla="*/ 8 h 88"/>
                <a:gd name="T44" fmla="*/ 0 w 86"/>
                <a:gd name="T45" fmla="*/ 8 h 88"/>
                <a:gd name="T46" fmla="*/ 0 w 86"/>
                <a:gd name="T47" fmla="*/ 8 h 88"/>
                <a:gd name="T48" fmla="*/ 0 w 86"/>
                <a:gd name="T49" fmla="*/ 0 h 88"/>
                <a:gd name="T50" fmla="*/ 36 w 86"/>
                <a:gd name="T51" fmla="*/ 0 h 88"/>
                <a:gd name="T52" fmla="*/ 24 w 86"/>
                <a:gd name="T53" fmla="*/ 62 h 88"/>
                <a:gd name="T54" fmla="*/ 24 w 86"/>
                <a:gd name="T55" fmla="*/ 62 h 88"/>
                <a:gd name="T56" fmla="*/ 24 w 86"/>
                <a:gd name="T57" fmla="*/ 68 h 88"/>
                <a:gd name="T58" fmla="*/ 24 w 86"/>
                <a:gd name="T59" fmla="*/ 68 h 88"/>
                <a:gd name="T60" fmla="*/ 24 w 86"/>
                <a:gd name="T61" fmla="*/ 70 h 88"/>
                <a:gd name="T62" fmla="*/ 26 w 86"/>
                <a:gd name="T63" fmla="*/ 72 h 88"/>
                <a:gd name="T64" fmla="*/ 26 w 86"/>
                <a:gd name="T65" fmla="*/ 72 h 88"/>
                <a:gd name="T66" fmla="*/ 32 w 86"/>
                <a:gd name="T67" fmla="*/ 70 h 88"/>
                <a:gd name="T68" fmla="*/ 38 w 86"/>
                <a:gd name="T69" fmla="*/ 62 h 88"/>
                <a:gd name="T70" fmla="*/ 56 w 86"/>
                <a:gd name="T71" fmla="*/ 34 h 88"/>
                <a:gd name="T72" fmla="*/ 64 w 86"/>
                <a:gd name="T73" fmla="*/ 0 h 88"/>
                <a:gd name="T74" fmla="*/ 86 w 86"/>
                <a:gd name="T75" fmla="*/ 0 h 88"/>
                <a:gd name="T76" fmla="*/ 74 w 86"/>
                <a:gd name="T77" fmla="*/ 62 h 88"/>
                <a:gd name="T78" fmla="*/ 74 w 86"/>
                <a:gd name="T79" fmla="*/ 62 h 88"/>
                <a:gd name="T80" fmla="*/ 72 w 86"/>
                <a:gd name="T81" fmla="*/ 74 h 88"/>
                <a:gd name="T82" fmla="*/ 72 w 86"/>
                <a:gd name="T83" fmla="*/ 74 h 88"/>
                <a:gd name="T84" fmla="*/ 74 w 86"/>
                <a:gd name="T85" fmla="*/ 76 h 88"/>
                <a:gd name="T86" fmla="*/ 74 w 86"/>
                <a:gd name="T87" fmla="*/ 78 h 88"/>
                <a:gd name="T88" fmla="*/ 82 w 86"/>
                <a:gd name="T89" fmla="*/ 80 h 88"/>
                <a:gd name="T90" fmla="*/ 84 w 86"/>
                <a:gd name="T91" fmla="*/ 80 h 88"/>
                <a:gd name="T92" fmla="*/ 82 w 86"/>
                <a:gd name="T93" fmla="*/ 86 h 88"/>
                <a:gd name="T94" fmla="*/ 46 w 86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88">
                  <a:moveTo>
                    <a:pt x="46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4" y="6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4" y="86"/>
                  </a:lnTo>
                  <a:lnTo>
                    <a:pt x="18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8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8" y="2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2" y="70"/>
                  </a:lnTo>
                  <a:lnTo>
                    <a:pt x="38" y="62"/>
                  </a:lnTo>
                  <a:lnTo>
                    <a:pt x="56" y="34"/>
                  </a:lnTo>
                  <a:lnTo>
                    <a:pt x="64" y="0"/>
                  </a:lnTo>
                  <a:lnTo>
                    <a:pt x="86" y="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8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2" y="86"/>
                  </a:lnTo>
                  <a:lnTo>
                    <a:pt x="4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3601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4 w 82"/>
                <a:gd name="T23" fmla="*/ 38 h 88"/>
                <a:gd name="T24" fmla="*/ 34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4 w 82"/>
                <a:gd name="T43" fmla="*/ 24 h 88"/>
                <a:gd name="T44" fmla="*/ 74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4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7"/>
            <p:cNvSpPr>
              <a:spLocks/>
            </p:cNvSpPr>
            <p:nvPr/>
          </p:nvSpPr>
          <p:spPr bwMode="auto">
            <a:xfrm>
              <a:off x="3715" y="2265"/>
              <a:ext cx="108" cy="116"/>
            </a:xfrm>
            <a:custGeom>
              <a:avLst/>
              <a:gdLst>
                <a:gd name="T0" fmla="*/ 48 w 108"/>
                <a:gd name="T1" fmla="*/ 62 h 116"/>
                <a:gd name="T2" fmla="*/ 42 w 108"/>
                <a:gd name="T3" fmla="*/ 94 h 116"/>
                <a:gd name="T4" fmla="*/ 42 w 108"/>
                <a:gd name="T5" fmla="*/ 94 h 116"/>
                <a:gd name="T6" fmla="*/ 40 w 108"/>
                <a:gd name="T7" fmla="*/ 106 h 116"/>
                <a:gd name="T8" fmla="*/ 40 w 108"/>
                <a:gd name="T9" fmla="*/ 106 h 116"/>
                <a:gd name="T10" fmla="*/ 42 w 108"/>
                <a:gd name="T11" fmla="*/ 108 h 116"/>
                <a:gd name="T12" fmla="*/ 42 w 108"/>
                <a:gd name="T13" fmla="*/ 108 h 116"/>
                <a:gd name="T14" fmla="*/ 52 w 108"/>
                <a:gd name="T15" fmla="*/ 110 h 116"/>
                <a:gd name="T16" fmla="*/ 52 w 108"/>
                <a:gd name="T17" fmla="*/ 110 h 116"/>
                <a:gd name="T18" fmla="*/ 52 w 108"/>
                <a:gd name="T19" fmla="*/ 116 h 116"/>
                <a:gd name="T20" fmla="*/ 0 w 108"/>
                <a:gd name="T21" fmla="*/ 116 h 116"/>
                <a:gd name="T22" fmla="*/ 0 w 108"/>
                <a:gd name="T23" fmla="*/ 110 h 116"/>
                <a:gd name="T24" fmla="*/ 2 w 108"/>
                <a:gd name="T25" fmla="*/ 110 h 116"/>
                <a:gd name="T26" fmla="*/ 2 w 108"/>
                <a:gd name="T27" fmla="*/ 110 h 116"/>
                <a:gd name="T28" fmla="*/ 10 w 108"/>
                <a:gd name="T29" fmla="*/ 108 h 116"/>
                <a:gd name="T30" fmla="*/ 12 w 108"/>
                <a:gd name="T31" fmla="*/ 108 h 116"/>
                <a:gd name="T32" fmla="*/ 12 w 108"/>
                <a:gd name="T33" fmla="*/ 108 h 116"/>
                <a:gd name="T34" fmla="*/ 16 w 108"/>
                <a:gd name="T35" fmla="*/ 94 h 116"/>
                <a:gd name="T36" fmla="*/ 32 w 108"/>
                <a:gd name="T37" fmla="*/ 22 h 116"/>
                <a:gd name="T38" fmla="*/ 32 w 108"/>
                <a:gd name="T39" fmla="*/ 12 h 116"/>
                <a:gd name="T40" fmla="*/ 32 w 108"/>
                <a:gd name="T41" fmla="*/ 12 h 116"/>
                <a:gd name="T42" fmla="*/ 32 w 108"/>
                <a:gd name="T43" fmla="*/ 10 h 116"/>
                <a:gd name="T44" fmla="*/ 30 w 108"/>
                <a:gd name="T45" fmla="*/ 8 h 116"/>
                <a:gd name="T46" fmla="*/ 22 w 108"/>
                <a:gd name="T47" fmla="*/ 6 h 116"/>
                <a:gd name="T48" fmla="*/ 22 w 108"/>
                <a:gd name="T49" fmla="*/ 6 h 116"/>
                <a:gd name="T50" fmla="*/ 24 w 108"/>
                <a:gd name="T51" fmla="*/ 0 h 116"/>
                <a:gd name="T52" fmla="*/ 108 w 108"/>
                <a:gd name="T53" fmla="*/ 0 h 116"/>
                <a:gd name="T54" fmla="*/ 104 w 108"/>
                <a:gd name="T55" fmla="*/ 22 h 116"/>
                <a:gd name="T56" fmla="*/ 92 w 108"/>
                <a:gd name="T57" fmla="*/ 22 h 116"/>
                <a:gd name="T58" fmla="*/ 92 w 108"/>
                <a:gd name="T59" fmla="*/ 20 h 116"/>
                <a:gd name="T60" fmla="*/ 92 w 108"/>
                <a:gd name="T61" fmla="*/ 20 h 116"/>
                <a:gd name="T62" fmla="*/ 94 w 108"/>
                <a:gd name="T63" fmla="*/ 12 h 116"/>
                <a:gd name="T64" fmla="*/ 94 w 108"/>
                <a:gd name="T65" fmla="*/ 12 h 116"/>
                <a:gd name="T66" fmla="*/ 94 w 108"/>
                <a:gd name="T67" fmla="*/ 10 h 116"/>
                <a:gd name="T68" fmla="*/ 92 w 108"/>
                <a:gd name="T69" fmla="*/ 8 h 116"/>
                <a:gd name="T70" fmla="*/ 84 w 108"/>
                <a:gd name="T71" fmla="*/ 8 h 116"/>
                <a:gd name="T72" fmla="*/ 58 w 108"/>
                <a:gd name="T73" fmla="*/ 8 h 116"/>
                <a:gd name="T74" fmla="*/ 50 w 108"/>
                <a:gd name="T75" fmla="*/ 54 h 116"/>
                <a:gd name="T76" fmla="*/ 66 w 108"/>
                <a:gd name="T77" fmla="*/ 54 h 116"/>
                <a:gd name="T78" fmla="*/ 66 w 108"/>
                <a:gd name="T79" fmla="*/ 54 h 116"/>
                <a:gd name="T80" fmla="*/ 76 w 108"/>
                <a:gd name="T81" fmla="*/ 54 h 116"/>
                <a:gd name="T82" fmla="*/ 76 w 108"/>
                <a:gd name="T83" fmla="*/ 54 h 116"/>
                <a:gd name="T84" fmla="*/ 78 w 108"/>
                <a:gd name="T85" fmla="*/ 50 h 116"/>
                <a:gd name="T86" fmla="*/ 78 w 108"/>
                <a:gd name="T87" fmla="*/ 50 h 116"/>
                <a:gd name="T88" fmla="*/ 80 w 108"/>
                <a:gd name="T89" fmla="*/ 46 h 116"/>
                <a:gd name="T90" fmla="*/ 80 w 108"/>
                <a:gd name="T91" fmla="*/ 46 h 116"/>
                <a:gd name="T92" fmla="*/ 88 w 108"/>
                <a:gd name="T93" fmla="*/ 46 h 116"/>
                <a:gd name="T94" fmla="*/ 84 w 108"/>
                <a:gd name="T95" fmla="*/ 70 h 116"/>
                <a:gd name="T96" fmla="*/ 74 w 108"/>
                <a:gd name="T97" fmla="*/ 70 h 116"/>
                <a:gd name="T98" fmla="*/ 76 w 108"/>
                <a:gd name="T99" fmla="*/ 70 h 116"/>
                <a:gd name="T100" fmla="*/ 76 w 108"/>
                <a:gd name="T101" fmla="*/ 70 h 116"/>
                <a:gd name="T102" fmla="*/ 76 w 108"/>
                <a:gd name="T103" fmla="*/ 66 h 116"/>
                <a:gd name="T104" fmla="*/ 76 w 108"/>
                <a:gd name="T105" fmla="*/ 66 h 116"/>
                <a:gd name="T106" fmla="*/ 76 w 108"/>
                <a:gd name="T107" fmla="*/ 64 h 116"/>
                <a:gd name="T108" fmla="*/ 76 w 108"/>
                <a:gd name="T109" fmla="*/ 64 h 116"/>
                <a:gd name="T110" fmla="*/ 72 w 108"/>
                <a:gd name="T111" fmla="*/ 62 h 116"/>
                <a:gd name="T112" fmla="*/ 64 w 108"/>
                <a:gd name="T113" fmla="*/ 62 h 116"/>
                <a:gd name="T114" fmla="*/ 48 w 108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16">
                  <a:moveTo>
                    <a:pt x="48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6" y="94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08" y="0"/>
                  </a:lnTo>
                  <a:lnTo>
                    <a:pt x="104" y="22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4" y="8"/>
                  </a:lnTo>
                  <a:lnTo>
                    <a:pt x="58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8" y="46"/>
                  </a:lnTo>
                  <a:lnTo>
                    <a:pt x="84" y="70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2" y="62"/>
                  </a:lnTo>
                  <a:lnTo>
                    <a:pt x="64" y="62"/>
                  </a:lnTo>
                  <a:lnTo>
                    <a:pt x="4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8"/>
            <p:cNvSpPr>
              <a:spLocks noEditPoints="1"/>
            </p:cNvSpPr>
            <p:nvPr/>
          </p:nvSpPr>
          <p:spPr bwMode="auto">
            <a:xfrm>
              <a:off x="381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6 w 90"/>
                <a:gd name="T5" fmla="*/ 18 h 90"/>
                <a:gd name="T6" fmla="*/ 26 w 90"/>
                <a:gd name="T7" fmla="*/ 10 h 90"/>
                <a:gd name="T8" fmla="*/ 46 w 90"/>
                <a:gd name="T9" fmla="*/ 0 h 90"/>
                <a:gd name="T10" fmla="*/ 58 w 90"/>
                <a:gd name="T11" fmla="*/ 0 h 90"/>
                <a:gd name="T12" fmla="*/ 76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6 w 90"/>
                <a:gd name="T21" fmla="*/ 50 h 90"/>
                <a:gd name="T22" fmla="*/ 74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0 w 90"/>
                <a:gd name="T29" fmla="*/ 90 h 90"/>
                <a:gd name="T30" fmla="*/ 8 w 90"/>
                <a:gd name="T31" fmla="*/ 84 h 90"/>
                <a:gd name="T32" fmla="*/ 4 w 90"/>
                <a:gd name="T33" fmla="*/ 78 h 90"/>
                <a:gd name="T34" fmla="*/ 0 w 90"/>
                <a:gd name="T35" fmla="*/ 62 h 90"/>
                <a:gd name="T36" fmla="*/ 24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2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4 w 90"/>
                <a:gd name="T53" fmla="*/ 22 h 90"/>
                <a:gd name="T54" fmla="*/ 62 w 90"/>
                <a:gd name="T55" fmla="*/ 14 h 90"/>
                <a:gd name="T56" fmla="*/ 52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4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6" y="50"/>
                  </a:lnTo>
                  <a:lnTo>
                    <a:pt x="82" y="6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6" y="78"/>
                  </a:lnTo>
                  <a:lnTo>
                    <a:pt x="54" y="86"/>
                  </a:lnTo>
                  <a:lnTo>
                    <a:pt x="44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4" y="58"/>
                  </a:moveTo>
                  <a:lnTo>
                    <a:pt x="24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2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2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10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6" y="40"/>
                  </a:lnTo>
                  <a:lnTo>
                    <a:pt x="24" y="58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9"/>
            <p:cNvSpPr>
              <a:spLocks/>
            </p:cNvSpPr>
            <p:nvPr/>
          </p:nvSpPr>
          <p:spPr bwMode="auto">
            <a:xfrm>
              <a:off x="3911" y="2293"/>
              <a:ext cx="82" cy="90"/>
            </a:xfrm>
            <a:custGeom>
              <a:avLst/>
              <a:gdLst>
                <a:gd name="T0" fmla="*/ 70 w 82"/>
                <a:gd name="T1" fmla="*/ 82 h 90"/>
                <a:gd name="T2" fmla="*/ 70 w 82"/>
                <a:gd name="T3" fmla="*/ 82 h 90"/>
                <a:gd name="T4" fmla="*/ 50 w 82"/>
                <a:gd name="T5" fmla="*/ 88 h 90"/>
                <a:gd name="T6" fmla="*/ 32 w 82"/>
                <a:gd name="T7" fmla="*/ 90 h 90"/>
                <a:gd name="T8" fmla="*/ 32 w 82"/>
                <a:gd name="T9" fmla="*/ 90 h 90"/>
                <a:gd name="T10" fmla="*/ 20 w 82"/>
                <a:gd name="T11" fmla="*/ 88 h 90"/>
                <a:gd name="T12" fmla="*/ 14 w 82"/>
                <a:gd name="T13" fmla="*/ 86 h 90"/>
                <a:gd name="T14" fmla="*/ 10 w 82"/>
                <a:gd name="T15" fmla="*/ 82 h 90"/>
                <a:gd name="T16" fmla="*/ 10 w 82"/>
                <a:gd name="T17" fmla="*/ 82 h 90"/>
                <a:gd name="T18" fmla="*/ 6 w 82"/>
                <a:gd name="T19" fmla="*/ 78 h 90"/>
                <a:gd name="T20" fmla="*/ 2 w 82"/>
                <a:gd name="T21" fmla="*/ 74 h 90"/>
                <a:gd name="T22" fmla="*/ 2 w 82"/>
                <a:gd name="T23" fmla="*/ 68 h 90"/>
                <a:gd name="T24" fmla="*/ 0 w 82"/>
                <a:gd name="T25" fmla="*/ 62 h 90"/>
                <a:gd name="T26" fmla="*/ 0 w 82"/>
                <a:gd name="T27" fmla="*/ 62 h 90"/>
                <a:gd name="T28" fmla="*/ 2 w 82"/>
                <a:gd name="T29" fmla="*/ 50 h 90"/>
                <a:gd name="T30" fmla="*/ 4 w 82"/>
                <a:gd name="T31" fmla="*/ 38 h 90"/>
                <a:gd name="T32" fmla="*/ 10 w 82"/>
                <a:gd name="T33" fmla="*/ 28 h 90"/>
                <a:gd name="T34" fmla="*/ 18 w 82"/>
                <a:gd name="T35" fmla="*/ 18 h 90"/>
                <a:gd name="T36" fmla="*/ 18 w 82"/>
                <a:gd name="T37" fmla="*/ 18 h 90"/>
                <a:gd name="T38" fmla="*/ 28 w 82"/>
                <a:gd name="T39" fmla="*/ 10 h 90"/>
                <a:gd name="T40" fmla="*/ 38 w 82"/>
                <a:gd name="T41" fmla="*/ 4 h 90"/>
                <a:gd name="T42" fmla="*/ 48 w 82"/>
                <a:gd name="T43" fmla="*/ 0 h 90"/>
                <a:gd name="T44" fmla="*/ 60 w 82"/>
                <a:gd name="T45" fmla="*/ 0 h 90"/>
                <a:gd name="T46" fmla="*/ 60 w 82"/>
                <a:gd name="T47" fmla="*/ 0 h 90"/>
                <a:gd name="T48" fmla="*/ 72 w 82"/>
                <a:gd name="T49" fmla="*/ 0 h 90"/>
                <a:gd name="T50" fmla="*/ 72 w 82"/>
                <a:gd name="T51" fmla="*/ 0 h 90"/>
                <a:gd name="T52" fmla="*/ 82 w 82"/>
                <a:gd name="T53" fmla="*/ 4 h 90"/>
                <a:gd name="T54" fmla="*/ 78 w 82"/>
                <a:gd name="T55" fmla="*/ 28 h 90"/>
                <a:gd name="T56" fmla="*/ 68 w 82"/>
                <a:gd name="T57" fmla="*/ 28 h 90"/>
                <a:gd name="T58" fmla="*/ 68 w 82"/>
                <a:gd name="T59" fmla="*/ 26 h 90"/>
                <a:gd name="T60" fmla="*/ 68 w 82"/>
                <a:gd name="T61" fmla="*/ 26 h 90"/>
                <a:gd name="T62" fmla="*/ 68 w 82"/>
                <a:gd name="T63" fmla="*/ 16 h 90"/>
                <a:gd name="T64" fmla="*/ 68 w 82"/>
                <a:gd name="T65" fmla="*/ 16 h 90"/>
                <a:gd name="T66" fmla="*/ 68 w 82"/>
                <a:gd name="T67" fmla="*/ 12 h 90"/>
                <a:gd name="T68" fmla="*/ 64 w 82"/>
                <a:gd name="T69" fmla="*/ 10 h 90"/>
                <a:gd name="T70" fmla="*/ 64 w 82"/>
                <a:gd name="T71" fmla="*/ 10 h 90"/>
                <a:gd name="T72" fmla="*/ 60 w 82"/>
                <a:gd name="T73" fmla="*/ 8 h 90"/>
                <a:gd name="T74" fmla="*/ 56 w 82"/>
                <a:gd name="T75" fmla="*/ 8 h 90"/>
                <a:gd name="T76" fmla="*/ 56 w 82"/>
                <a:gd name="T77" fmla="*/ 8 h 90"/>
                <a:gd name="T78" fmla="*/ 50 w 82"/>
                <a:gd name="T79" fmla="*/ 8 h 90"/>
                <a:gd name="T80" fmla="*/ 44 w 82"/>
                <a:gd name="T81" fmla="*/ 10 h 90"/>
                <a:gd name="T82" fmla="*/ 40 w 82"/>
                <a:gd name="T83" fmla="*/ 16 h 90"/>
                <a:gd name="T84" fmla="*/ 34 w 82"/>
                <a:gd name="T85" fmla="*/ 22 h 90"/>
                <a:gd name="T86" fmla="*/ 34 w 82"/>
                <a:gd name="T87" fmla="*/ 22 h 90"/>
                <a:gd name="T88" fmla="*/ 30 w 82"/>
                <a:gd name="T89" fmla="*/ 30 h 90"/>
                <a:gd name="T90" fmla="*/ 28 w 82"/>
                <a:gd name="T91" fmla="*/ 40 h 90"/>
                <a:gd name="T92" fmla="*/ 26 w 82"/>
                <a:gd name="T93" fmla="*/ 48 h 90"/>
                <a:gd name="T94" fmla="*/ 26 w 82"/>
                <a:gd name="T95" fmla="*/ 58 h 90"/>
                <a:gd name="T96" fmla="*/ 26 w 82"/>
                <a:gd name="T97" fmla="*/ 58 h 90"/>
                <a:gd name="T98" fmla="*/ 26 w 82"/>
                <a:gd name="T99" fmla="*/ 68 h 90"/>
                <a:gd name="T100" fmla="*/ 30 w 82"/>
                <a:gd name="T101" fmla="*/ 74 h 90"/>
                <a:gd name="T102" fmla="*/ 30 w 82"/>
                <a:gd name="T103" fmla="*/ 74 h 90"/>
                <a:gd name="T104" fmla="*/ 36 w 82"/>
                <a:gd name="T105" fmla="*/ 78 h 90"/>
                <a:gd name="T106" fmla="*/ 46 w 82"/>
                <a:gd name="T107" fmla="*/ 80 h 90"/>
                <a:gd name="T108" fmla="*/ 46 w 82"/>
                <a:gd name="T109" fmla="*/ 80 h 90"/>
                <a:gd name="T110" fmla="*/ 58 w 82"/>
                <a:gd name="T111" fmla="*/ 78 h 90"/>
                <a:gd name="T112" fmla="*/ 72 w 82"/>
                <a:gd name="T113" fmla="*/ 74 h 90"/>
                <a:gd name="T114" fmla="*/ 70 w 82"/>
                <a:gd name="T115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90">
                  <a:moveTo>
                    <a:pt x="70" y="82"/>
                  </a:moveTo>
                  <a:lnTo>
                    <a:pt x="70" y="82"/>
                  </a:lnTo>
                  <a:lnTo>
                    <a:pt x="50" y="88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20" y="88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2" y="4"/>
                  </a:lnTo>
                  <a:lnTo>
                    <a:pt x="78" y="28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30"/>
                  </a:lnTo>
                  <a:lnTo>
                    <a:pt x="28" y="40"/>
                  </a:lnTo>
                  <a:lnTo>
                    <a:pt x="26" y="4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8" y="78"/>
                  </a:lnTo>
                  <a:lnTo>
                    <a:pt x="72" y="74"/>
                  </a:lnTo>
                  <a:lnTo>
                    <a:pt x="7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60"/>
            <p:cNvSpPr>
              <a:spLocks/>
            </p:cNvSpPr>
            <p:nvPr/>
          </p:nvSpPr>
          <p:spPr bwMode="auto">
            <a:xfrm>
              <a:off x="3999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6 w 88"/>
                <a:gd name="T3" fmla="*/ 50 h 88"/>
                <a:gd name="T4" fmla="*/ 56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6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6" y="50"/>
                  </a:lnTo>
                  <a:lnTo>
                    <a:pt x="56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61"/>
            <p:cNvSpPr>
              <a:spLocks/>
            </p:cNvSpPr>
            <p:nvPr/>
          </p:nvSpPr>
          <p:spPr bwMode="auto">
            <a:xfrm>
              <a:off x="4095" y="2293"/>
              <a:ext cx="76" cy="90"/>
            </a:xfrm>
            <a:custGeom>
              <a:avLst/>
              <a:gdLst>
                <a:gd name="T0" fmla="*/ 4 w 76"/>
                <a:gd name="T1" fmla="*/ 64 h 90"/>
                <a:gd name="T2" fmla="*/ 14 w 76"/>
                <a:gd name="T3" fmla="*/ 66 h 90"/>
                <a:gd name="T4" fmla="*/ 12 w 76"/>
                <a:gd name="T5" fmla="*/ 74 h 90"/>
                <a:gd name="T6" fmla="*/ 14 w 76"/>
                <a:gd name="T7" fmla="*/ 78 h 90"/>
                <a:gd name="T8" fmla="*/ 18 w 76"/>
                <a:gd name="T9" fmla="*/ 80 h 90"/>
                <a:gd name="T10" fmla="*/ 30 w 76"/>
                <a:gd name="T11" fmla="*/ 84 h 90"/>
                <a:gd name="T12" fmla="*/ 36 w 76"/>
                <a:gd name="T13" fmla="*/ 82 h 90"/>
                <a:gd name="T14" fmla="*/ 40 w 76"/>
                <a:gd name="T15" fmla="*/ 80 h 90"/>
                <a:gd name="T16" fmla="*/ 44 w 76"/>
                <a:gd name="T17" fmla="*/ 70 h 90"/>
                <a:gd name="T18" fmla="*/ 42 w 76"/>
                <a:gd name="T19" fmla="*/ 62 h 90"/>
                <a:gd name="T20" fmla="*/ 30 w 76"/>
                <a:gd name="T21" fmla="*/ 50 h 90"/>
                <a:gd name="T22" fmla="*/ 20 w 76"/>
                <a:gd name="T23" fmla="*/ 36 h 90"/>
                <a:gd name="T24" fmla="*/ 16 w 76"/>
                <a:gd name="T25" fmla="*/ 24 h 90"/>
                <a:gd name="T26" fmla="*/ 16 w 76"/>
                <a:gd name="T27" fmla="*/ 20 h 90"/>
                <a:gd name="T28" fmla="*/ 22 w 76"/>
                <a:gd name="T29" fmla="*/ 10 h 90"/>
                <a:gd name="T30" fmla="*/ 26 w 76"/>
                <a:gd name="T31" fmla="*/ 6 h 90"/>
                <a:gd name="T32" fmla="*/ 52 w 76"/>
                <a:gd name="T33" fmla="*/ 0 h 90"/>
                <a:gd name="T34" fmla="*/ 64 w 76"/>
                <a:gd name="T35" fmla="*/ 0 h 90"/>
                <a:gd name="T36" fmla="*/ 72 w 76"/>
                <a:gd name="T37" fmla="*/ 24 h 90"/>
                <a:gd name="T38" fmla="*/ 62 w 76"/>
                <a:gd name="T39" fmla="*/ 22 h 90"/>
                <a:gd name="T40" fmla="*/ 64 w 76"/>
                <a:gd name="T41" fmla="*/ 14 h 90"/>
                <a:gd name="T42" fmla="*/ 60 w 76"/>
                <a:gd name="T43" fmla="*/ 8 h 90"/>
                <a:gd name="T44" fmla="*/ 52 w 76"/>
                <a:gd name="T45" fmla="*/ 6 h 90"/>
                <a:gd name="T46" fmla="*/ 40 w 76"/>
                <a:gd name="T47" fmla="*/ 10 h 90"/>
                <a:gd name="T48" fmla="*/ 38 w 76"/>
                <a:gd name="T49" fmla="*/ 14 h 90"/>
                <a:gd name="T50" fmla="*/ 36 w 76"/>
                <a:gd name="T51" fmla="*/ 20 h 90"/>
                <a:gd name="T52" fmla="*/ 46 w 76"/>
                <a:gd name="T53" fmla="*/ 34 h 90"/>
                <a:gd name="T54" fmla="*/ 52 w 76"/>
                <a:gd name="T55" fmla="*/ 40 h 90"/>
                <a:gd name="T56" fmla="*/ 66 w 76"/>
                <a:gd name="T57" fmla="*/ 58 h 90"/>
                <a:gd name="T58" fmla="*/ 66 w 76"/>
                <a:gd name="T59" fmla="*/ 64 h 90"/>
                <a:gd name="T60" fmla="*/ 64 w 76"/>
                <a:gd name="T61" fmla="*/ 74 h 90"/>
                <a:gd name="T62" fmla="*/ 56 w 76"/>
                <a:gd name="T63" fmla="*/ 84 h 90"/>
                <a:gd name="T64" fmla="*/ 46 w 76"/>
                <a:gd name="T65" fmla="*/ 90 h 90"/>
                <a:gd name="T66" fmla="*/ 30 w 76"/>
                <a:gd name="T67" fmla="*/ 90 h 90"/>
                <a:gd name="T68" fmla="*/ 0 w 76"/>
                <a:gd name="T69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0">
                  <a:moveTo>
                    <a:pt x="0" y="86"/>
                  </a:moveTo>
                  <a:lnTo>
                    <a:pt x="4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6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2"/>
                  </a:lnTo>
                  <a:lnTo>
                    <a:pt x="3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0" y="36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7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6"/>
                  </a:lnTo>
                  <a:lnTo>
                    <a:pt x="46" y="34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2" y="52"/>
                  </a:lnTo>
                  <a:lnTo>
                    <a:pt x="66" y="58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70"/>
                  </a:lnTo>
                  <a:lnTo>
                    <a:pt x="64" y="74"/>
                  </a:lnTo>
                  <a:lnTo>
                    <a:pt x="60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6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6" y="9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0" y="4670425"/>
            <a:ext cx="12192000" cy="1498600"/>
          </a:xfrm>
          <a:custGeom>
            <a:avLst/>
            <a:gdLst/>
            <a:ahLst/>
            <a:cxnLst/>
            <a:rect l="l" t="t" r="r" b="b"/>
            <a:pathLst>
              <a:path w="12192000" h="1498600">
                <a:moveTo>
                  <a:pt x="0" y="1498600"/>
                </a:moveTo>
                <a:lnTo>
                  <a:pt x="12192000" y="1498600"/>
                </a:lnTo>
                <a:lnTo>
                  <a:pt x="12192000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11330422" y="5816590"/>
            <a:ext cx="480236" cy="838230"/>
            <a:chOff x="3709987" y="1414463"/>
            <a:chExt cx="523875" cy="914400"/>
          </a:xfrm>
        </p:grpSpPr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0D03-85D0-47B3-B163-5E5BD6A38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E4866-648A-4159-8A64-20545A68D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12353-9BBF-4D66-B960-329A822E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70148-49B4-4178-9464-A4A292A0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D07D9-D8B1-4D15-93E9-CEB3311B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1E39-DE59-4E72-81BB-196F356F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AEB0-96B5-4E39-8A2D-FDD2ABFED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165E9-D453-46A2-8B81-F83EA539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B45EF-EF90-4D9D-8264-21B8DECF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C1188-79F2-4ECF-8DAB-D85A5A56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0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DFCC-79DB-4CA1-8A5A-B90FC80A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FF85A-2416-49DB-B134-CECDA8A1A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5A7EE-2651-4BFB-9EB3-36E54587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A4EB0-33E5-4442-B8B0-AA04D2E1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23F6-02C2-4F63-AC33-0EE913E6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D147-E809-47E0-B8B9-FA440C50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BD3C-C4D0-414A-807D-83D823DD3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F7BF0-9BDE-4966-869A-4AF3BBEB4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2FB0A-F854-4746-98DC-4397D4D8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B7609-B52D-4405-8E6B-C9B1A656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311E8-097C-48E5-80CB-B04D118E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9DD8-5D4D-41CD-B3D2-B1519CDC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0F0F9-D206-43AF-9477-C94035BAC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DD328-1852-4C40-874A-F2668F36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7C93-A517-48E0-BA6A-7958157A0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6B312-91C6-4590-BF51-24684FD4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2324B-2DFE-4660-B375-F676B33A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00B4C-58A3-4452-B0C7-F6EDD69A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E2E07-756A-457C-B47A-EAD7EFD4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CE30-E443-4B3D-89C0-D58C5F3F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44E84-B30E-41D9-996A-F8B4CC33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33613-F243-4284-8433-EE83EB48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D00C1-C640-4D30-8999-196743EC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1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1162C-2425-482E-8181-9E306AF9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AA0DB-F115-4F5E-8582-A3101B1F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785CA-97CC-4E81-89CF-D3F3FBC2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0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8B77-FC40-4086-A4FB-FBDC4AE4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D186-B0FE-49FC-9515-ED3BEEB9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1BB81-D04C-4577-9ECB-E2FC1166F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4910C-289E-44F4-B24B-07014028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79493-B524-427F-841C-10001888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C2496-8159-4114-9841-EE8E37A4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3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363E-CE32-4371-98B6-CA8BEB2C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D26BA-AE2E-4BFC-8C20-E8B22E9EA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6AB60-4297-4A18-B873-CD74116C0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148B6-C30B-466D-AA6B-1D81AD7A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9B5EA-B119-438C-9876-D0BAAD32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AAF67-FF3B-4C5C-8CD2-8F29D12E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7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4229" y="1216152"/>
            <a:ext cx="11022859" cy="4487732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7B06-9DBB-407F-AD6E-B4C38E97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D8FF5-6024-4481-904F-BB2487480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F8760-7424-4F7A-82CC-917C6DEA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D4642-FC04-4633-8126-9F492EF4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4941-ECB3-43AC-8396-F1B4A801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26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DD63C-7296-49BA-9512-29EF43FA0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7594D-0F13-42CA-9E81-7FE470C92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DAD31-56C7-4F7B-A416-C2C8CC83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31FA-CBA8-4F38-B056-37B231DA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D9E84-5ED8-45E2-A748-2546BF4D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568483" y="1169988"/>
            <a:ext cx="11038605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914401" y="1371600"/>
            <a:ext cx="10339545" cy="4176539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5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095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/>
          </p:nvPr>
        </p:nvSpPr>
        <p:spPr>
          <a:xfrm>
            <a:off x="568484" y="1216152"/>
            <a:ext cx="5252957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315791" y="1216152"/>
            <a:ext cx="5252957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81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238718" y="1169988"/>
            <a:ext cx="5425917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568483" y="1169988"/>
            <a:ext cx="5425917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2"/>
          </p:nvPr>
        </p:nvSpPr>
        <p:spPr>
          <a:xfrm>
            <a:off x="812800" y="1312858"/>
            <a:ext cx="4978400" cy="4235281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6502400" y="1295395"/>
            <a:ext cx="4978400" cy="4252744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442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7900597" y="1219201"/>
            <a:ext cx="24204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4228537" y="1219201"/>
            <a:ext cx="6003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1566653" y="1219201"/>
            <a:ext cx="0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568484" y="1219201"/>
            <a:ext cx="0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Content Placeholder 8"/>
          <p:cNvSpPr>
            <a:spLocks noGrp="1"/>
          </p:cNvSpPr>
          <p:nvPr>
            <p:ph sz="quarter" idx="12"/>
          </p:nvPr>
        </p:nvSpPr>
        <p:spPr>
          <a:xfrm>
            <a:off x="741443" y="1216152"/>
            <a:ext cx="3311684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Content Placeholder 8"/>
          <p:cNvSpPr>
            <a:spLocks noGrp="1"/>
          </p:cNvSpPr>
          <p:nvPr>
            <p:ph sz="quarter" idx="13"/>
          </p:nvPr>
        </p:nvSpPr>
        <p:spPr>
          <a:xfrm>
            <a:off x="4428154" y="1229469"/>
            <a:ext cx="3311684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ent Placeholder 8"/>
          <p:cNvSpPr>
            <a:spLocks noGrp="1"/>
          </p:cNvSpPr>
          <p:nvPr>
            <p:ph sz="quarter" idx="14"/>
          </p:nvPr>
        </p:nvSpPr>
        <p:spPr>
          <a:xfrm>
            <a:off x="8114865" y="1216152"/>
            <a:ext cx="3311684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352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2190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74" y="2895631"/>
            <a:ext cx="10591769" cy="707886"/>
          </a:xfrm>
        </p:spPr>
        <p:txBody>
          <a:bodyPr/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11330422" y="5816590"/>
            <a:ext cx="480236" cy="838230"/>
            <a:chOff x="3709987" y="1414463"/>
            <a:chExt cx="523875" cy="914400"/>
          </a:xfrm>
        </p:grpSpPr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3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74" y="5240427"/>
            <a:ext cx="10591769" cy="707886"/>
          </a:xfrm>
        </p:spPr>
        <p:txBody>
          <a:bodyPr/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36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631" y="381030"/>
            <a:ext cx="11190429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6197311"/>
            <a:ext cx="12192000" cy="688975"/>
          </a:xfrm>
          <a:custGeom>
            <a:avLst/>
            <a:gdLst/>
            <a:ahLst/>
            <a:cxnLst/>
            <a:rect l="l" t="t" r="r" b="b"/>
            <a:pathLst>
              <a:path w="12192000" h="688975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5" y="381030"/>
            <a:ext cx="10998169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84232" y="1216152"/>
            <a:ext cx="10998169" cy="435133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</a:p>
        </p:txBody>
      </p: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11330422" y="5816590"/>
            <a:ext cx="480236" cy="838230"/>
            <a:chOff x="3709987" y="1414463"/>
            <a:chExt cx="523875" cy="914400"/>
          </a:xfrm>
        </p:grpSpPr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3" r:id="rId4"/>
    <p:sldLayoutId id="2147483674" r:id="rId5"/>
    <p:sldLayoutId id="2147483672" r:id="rId6"/>
    <p:sldLayoutId id="2147483666" r:id="rId7"/>
    <p:sldLayoutId id="2147483667" r:id="rId8"/>
    <p:sldLayoutId id="2147483664" r:id="rId9"/>
    <p:sldLayoutId id="2147483665" r:id="rId10"/>
  </p:sldLayoutIdLst>
  <p:hf hdr="0" ftr="0" dt="0"/>
  <p:txStyles>
    <p:titleStyle>
      <a:lvl1pPr algn="ctr">
        <a:defRPr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>
        <a:lnSpc>
          <a:spcPts val="3000"/>
        </a:lnSpc>
        <a:spcAft>
          <a:spcPts val="1600"/>
        </a:spcAft>
        <a:defRPr>
          <a:latin typeface="Arial" charset="0"/>
          <a:ea typeface="Arial" charset="0"/>
          <a:cs typeface="Arial" charset="0"/>
        </a:defRPr>
      </a:lvl1pPr>
      <a:lvl2pPr marL="547674" indent="-193035">
        <a:lnSpc>
          <a:spcPts val="2400"/>
        </a:lnSpc>
        <a:spcAft>
          <a:spcPts val="600"/>
        </a:spcAft>
        <a:buClr>
          <a:srgbClr val="CF0A2C"/>
        </a:buClr>
        <a:buFont typeface="Arial" charset="0"/>
        <a:buChar char="•"/>
        <a:tabLst/>
        <a:defRPr sz="1500">
          <a:latin typeface="Arial" charset="0"/>
          <a:ea typeface="Arial" charset="0"/>
          <a:cs typeface="Arial" charset="0"/>
        </a:defRPr>
      </a:lvl2pPr>
      <a:lvl3pPr marL="914377">
        <a:lnSpc>
          <a:spcPts val="3000"/>
        </a:lnSpc>
        <a:defRPr>
          <a:latin typeface="Arial" charset="0"/>
          <a:ea typeface="Arial" charset="0"/>
          <a:cs typeface="Arial" charset="0"/>
        </a:defRPr>
      </a:lvl3pPr>
      <a:lvl4pPr marL="1371566">
        <a:lnSpc>
          <a:spcPts val="3000"/>
        </a:lnSpc>
        <a:defRPr>
          <a:latin typeface="Arial" charset="0"/>
          <a:ea typeface="Arial" charset="0"/>
          <a:cs typeface="Arial" charset="0"/>
        </a:defRPr>
      </a:lvl4pPr>
      <a:lvl5pPr marL="1828754">
        <a:lnSpc>
          <a:spcPts val="3000"/>
        </a:lnSpc>
        <a:defRPr>
          <a:latin typeface="Arial" charset="0"/>
          <a:ea typeface="Arial" charset="0"/>
          <a:cs typeface="Arial" charset="0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4F3B7-A8CF-4691-8D3C-13942600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8F71F-B642-4D8C-980D-B21C5CF50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75A42-67ED-4022-93DB-8B173ADF8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C706-590C-4746-A0A2-DCEEF2A6D8E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6D61-C4D6-45D8-9019-43ACC67C7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015F4-7F04-45B6-B217-403EDEC9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76BC-3CCB-4276-94A0-541CFD18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C36CA3-A8D1-433C-9677-A802173A5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7" t="61744" b="-98"/>
          <a:stretch/>
        </p:blipFill>
        <p:spPr>
          <a:xfrm>
            <a:off x="6096000" y="3751869"/>
            <a:ext cx="2624737" cy="31854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BB5951-6FA9-4F21-9576-D74B80438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88" t="63447" r="1415" b="80"/>
          <a:stretch/>
        </p:blipFill>
        <p:spPr>
          <a:xfrm>
            <a:off x="8720738" y="4136835"/>
            <a:ext cx="3471082" cy="2790661"/>
          </a:xfrm>
          <a:prstGeom prst="rect">
            <a:avLst/>
          </a:prstGeom>
        </p:spPr>
      </p:pic>
      <p:sp>
        <p:nvSpPr>
          <p:cNvPr id="45" name="AutoShape 3"/>
          <p:cNvSpPr>
            <a:spLocks noChangeAspect="1" noChangeArrowheads="1" noTextEdit="1"/>
          </p:cNvSpPr>
          <p:nvPr/>
        </p:nvSpPr>
        <p:spPr bwMode="auto">
          <a:xfrm>
            <a:off x="4953005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80608" y="546810"/>
            <a:ext cx="500579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/>
            <a:r>
              <a:rPr lang="en-US" spc="-5" dirty="0">
                <a:solidFill>
                  <a:schemeClr val="tx1"/>
                </a:solidFill>
              </a:rPr>
              <a:t>Welcome to </a:t>
            </a:r>
            <a:br>
              <a:rPr lang="en-US" spc="-5" dirty="0">
                <a:solidFill>
                  <a:srgbClr val="A0A1A2"/>
                </a:solidFill>
              </a:rPr>
            </a:br>
            <a:r>
              <a:rPr lang="en-US" spc="-5" dirty="0"/>
              <a:t>Office Hours</a:t>
            </a:r>
            <a:endParaRPr dirty="0"/>
          </a:p>
        </p:txBody>
      </p:sp>
      <p:sp>
        <p:nvSpPr>
          <p:cNvPr id="109" name="AutoShape 3"/>
          <p:cNvSpPr>
            <a:spLocks noChangeAspect="1" noChangeArrowheads="1" noTextEdit="1"/>
          </p:cNvSpPr>
          <p:nvPr/>
        </p:nvSpPr>
        <p:spPr bwMode="auto">
          <a:xfrm>
            <a:off x="6099048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89DB2-9E21-443C-B239-B67223014E28}"/>
              </a:ext>
            </a:extLst>
          </p:cNvPr>
          <p:cNvSpPr txBox="1"/>
          <p:nvPr/>
        </p:nvSpPr>
        <p:spPr>
          <a:xfrm>
            <a:off x="495300" y="1992071"/>
            <a:ext cx="50101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Please check-in by putting your name and course number (include the section) in the chat area. </a:t>
            </a:r>
            <a:r>
              <a:rPr lang="en-US" sz="2000" dirty="0"/>
              <a:t>Note: you’ll be able to see the names of people who arrived after you, but not before, so there may be visitors ahead of you in the queue. </a:t>
            </a:r>
            <a:br>
              <a:rPr lang="en-US" sz="2000" dirty="0"/>
            </a:br>
            <a:br>
              <a:rPr lang="en-US" sz="1400" dirty="0"/>
            </a:br>
            <a:r>
              <a:rPr lang="en-US" sz="2000" dirty="0"/>
              <a:t>If I’m not here to greet you, I am meeting with someone in a private meeting space and will come back to this “lobby” area once that conversation is complete.</a:t>
            </a:r>
          </a:p>
          <a:p>
            <a:endParaRPr lang="en-US" sz="1400" dirty="0"/>
          </a:p>
          <a:p>
            <a:r>
              <a:rPr lang="en-US" sz="2000" dirty="0"/>
              <a:t>Please stay engaged with Collaborate, and I’ll be back to speak with you soon.  </a:t>
            </a:r>
          </a:p>
        </p:txBody>
      </p:sp>
      <p:pic>
        <p:nvPicPr>
          <p:cNvPr id="16" name="Picture 15" descr="A group of people sitting in front of a computer&#10;&#10;Description automatically generated">
            <a:extLst>
              <a:ext uri="{FF2B5EF4-FFF2-40B4-BE49-F238E27FC236}">
                <a16:creationId xmlns:a16="http://schemas.microsoft.com/office/drawing/2014/main" id="{17DE9687-2C50-401B-A960-C3578B12C9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t="2593" r="118" b="39188"/>
          <a:stretch/>
        </p:blipFill>
        <p:spPr>
          <a:xfrm>
            <a:off x="6102067" y="1386083"/>
            <a:ext cx="6092825" cy="2365785"/>
          </a:xfrm>
          <a:prstGeom prst="rect">
            <a:avLst/>
          </a:prstGeom>
        </p:spPr>
      </p:pic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E4259AA6-181A-4EF2-AEA1-71F53EA133AD}"/>
              </a:ext>
            </a:extLst>
          </p:cNvPr>
          <p:cNvSpPr/>
          <p:nvPr/>
        </p:nvSpPr>
        <p:spPr>
          <a:xfrm>
            <a:off x="6121117" y="3740382"/>
            <a:ext cx="2596602" cy="161841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To Access the Chat Area </a:t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Click to open the </a:t>
            </a:r>
            <a:br>
              <a:rPr lang="en-US" sz="1600" dirty="0">
                <a:solidFill>
                  <a:prstClr val="white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Collaborate panel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</a:rPr>
              <a:t>(lower right hand</a:t>
            </a:r>
            <a:br>
              <a:rPr lang="en-US" sz="1600" dirty="0">
                <a:solidFill>
                  <a:prstClr val="white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side of screen)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67B67DD4-3474-4651-8D4A-C9F49649B4B1}"/>
              </a:ext>
            </a:extLst>
          </p:cNvPr>
          <p:cNvSpPr/>
          <p:nvPr/>
        </p:nvSpPr>
        <p:spPr>
          <a:xfrm>
            <a:off x="8946037" y="3721529"/>
            <a:ext cx="3139126" cy="21796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To Send a Chat Message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Type your message and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press Enter or Return to send. 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7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Mobile Device Users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Make sure there isn’t a space after your last character to ensure your message will send. 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397786-4E1D-40EE-A545-6C2D148D8E18}"/>
              </a:ext>
            </a:extLst>
          </p:cNvPr>
          <p:cNvCxnSpPr>
            <a:cxnSpLocks/>
          </p:cNvCxnSpPr>
          <p:nvPr/>
        </p:nvCxnSpPr>
        <p:spPr>
          <a:xfrm>
            <a:off x="7409991" y="5137608"/>
            <a:ext cx="753621" cy="115949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52B77AD580044AB850E8DD5B20566" ma:contentTypeVersion="12" ma:contentTypeDescription="Create a new document." ma:contentTypeScope="" ma:versionID="1e7985b4ccf0b49f7ca0cf3efe95f022">
  <xsd:schema xmlns:xsd="http://www.w3.org/2001/XMLSchema" xmlns:xs="http://www.w3.org/2001/XMLSchema" xmlns:p="http://schemas.microsoft.com/office/2006/metadata/properties" xmlns:ns2="23b68316-c187-4dff-afb3-088c2e14e22e" xmlns:ns3="26949d43-bfb5-4e08-b5a1-9898985fe948" targetNamespace="http://schemas.microsoft.com/office/2006/metadata/properties" ma:root="true" ma:fieldsID="65d008a33ddf697e0c2ad93b4d320ec5" ns2:_="" ns3:_="">
    <xsd:import namespace="23b68316-c187-4dff-afb3-088c2e14e22e"/>
    <xsd:import namespace="26949d43-bfb5-4e08-b5a1-9898985fe9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68316-c187-4dff-afb3-088c2e14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9d43-bfb5-4e08-b5a1-9898985fe9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A3601-6D4D-43D9-B410-F383B454B58A}">
  <ds:schemaRefs>
    <ds:schemaRef ds:uri="26949d43-bfb5-4e08-b5a1-9898985fe948"/>
    <ds:schemaRef ds:uri="23b68316-c187-4dff-afb3-088c2e14e22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4A0B5AE-5008-4E23-9A37-D2344CFD1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ECD667-E948-46DF-8845-9D5643BB0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68316-c187-4dff-afb3-088c2e14e22e"/>
    <ds:schemaRef ds:uri="26949d43-bfb5-4e08-b5a1-9898985fe9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64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Custom Design</vt:lpstr>
      <vt:lpstr>Welcome to 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Teaching Holding Class Online Using Blackboard Collaborate</dc:title>
  <dc:creator>Yvonne Johnson</dc:creator>
  <cp:lastModifiedBy>Jennifer Mattingly</cp:lastModifiedBy>
  <cp:revision>16</cp:revision>
  <dcterms:created xsi:type="dcterms:W3CDTF">2020-03-17T17:50:16Z</dcterms:created>
  <dcterms:modified xsi:type="dcterms:W3CDTF">2020-03-19T15:36:20Z</dcterms:modified>
</cp:coreProperties>
</file>